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CZ\Downloads\narrative-writing-ppt-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534399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CZ\Downloads\narrative-writing-ppt-10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1147762"/>
            <a:ext cx="6076950" cy="4562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:\Users\CZ\Downloads\narrative-writing-ppt-1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38200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C:\Users\CZ\Downloads\narrative-writing-ppt-1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057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C:\Users\CZ\Downloads\narrative-writing-ppt-1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C:\Users\CZ\Downloads\narrative-writing-ppt-1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058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C:\Users\CZ\Downloads\narrative-writing-ppt-1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3058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C:\Users\CZ\Downloads\narrative-writing-ppt-1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3058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CZ\Downloads\narrative-writing-ppt-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CZ\Downloads\narrative-writing-ppt-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3058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CZ\Downloads\narrative-writing-ppt-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305799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CZ\Downloads\narrative-writing-ppt-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3058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CZ\Downloads\narrative-writing-ppt-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1" y="228600"/>
            <a:ext cx="822960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CZ\Downloads\narrative-writing-ppt-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1147762"/>
            <a:ext cx="6076950" cy="4562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CZ\Downloads\narrative-writing-ppt-8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1147762"/>
            <a:ext cx="6076950" cy="4562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CZ\Downloads\narrative-writing-ppt-9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1147762"/>
            <a:ext cx="6076950" cy="4562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CZ</dc:creator>
  <cp:lastModifiedBy>CZ</cp:lastModifiedBy>
  <cp:revision>5</cp:revision>
  <dcterms:created xsi:type="dcterms:W3CDTF">2006-08-16T00:00:00Z</dcterms:created>
  <dcterms:modified xsi:type="dcterms:W3CDTF">2020-04-13T05:37:03Z</dcterms:modified>
</cp:coreProperties>
</file>