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CZ\Downloads\slide1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85800"/>
            <a:ext cx="77724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CZ\Downloads\slide10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1534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Users\CZ\Downloads\slide11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Users\CZ\Downloads\slide12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058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Users\CZ\Downloads\slide13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C:\Users\CZ\Downloads\slide14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3058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CZ\Downloads\slide2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CZ\Downloads\slide3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CZ\Downloads\slide4-n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2296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CZ\Downloads\slide5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CZ\Downloads\slide6-n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CZ\Downloads\slide7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820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CZ\Downloads\slide8-n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CZ\Downloads\slide9-n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CZ</dc:creator>
  <cp:lastModifiedBy>CZ</cp:lastModifiedBy>
  <cp:revision>3</cp:revision>
  <dcterms:created xsi:type="dcterms:W3CDTF">2006-08-16T00:00:00Z</dcterms:created>
  <dcterms:modified xsi:type="dcterms:W3CDTF">2020-04-13T10:10:24Z</dcterms:modified>
</cp:coreProperties>
</file>