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1"/>
  </p:notesMasterIdLst>
  <p:sldIdLst>
    <p:sldId id="265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450813-8089-4EC3-A035-6DCD33EA5FBE}" type="datetimeFigureOut">
              <a:rPr lang="en-US" smtClean="0"/>
              <a:t>4/13/2020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B2B5D4-F9B0-4FA1-AEBE-FBCB9247ADA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2B5D4-F9B0-4FA1-AEBE-FBCB9247ADAF}" type="slidenum">
              <a:rPr lang="en-US" smtClean="0"/>
              <a:t>55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Generating Ideas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Stages and strategies 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C:\Users\CZ\Downloads\generating-ideas-10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60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C:\Users\CZ\Downloads\generating-ideas-11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C:\Users\CZ\Downloads\generating-ideas-12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 descr="C:\Users\CZ\Downloads\generating-ideas-13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 descr="C:\Users\CZ\Downloads\generating-ideas-14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C:\Users\CZ\Downloads\generating-ideas-15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 descr="C:\Users\CZ\Downloads\generating-ideas-16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 descr="C:\Users\CZ\Downloads\generating-ideas-17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601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 descr="C:\Users\CZ\Downloads\generating-ideas-18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 descr="C:\Users\CZ\Downloads\15-ideas-on-how-to-generate-new-ideas-1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CZ\Downloads\generating-ideas-2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 descr="C:\Users\CZ\Downloads\15-ideas-on-how-to-generate-new-ideas-2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60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 descr="C:\Users\CZ\Downloads\15-ideas-on-how-to-generate-new-ideas-3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 descr="C:\Users\CZ\Downloads\15-ideas-on-how-to-generate-new-ideas-4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 descr="C:\Users\CZ\Downloads\15-ideas-on-how-to-generate-new-ideas-5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 descr="C:\Users\CZ\Downloads\15-ideas-on-how-to-generate-new-ideas-6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 descr="C:\Users\CZ\Downloads\15-ideas-on-how-to-generate-new-ideas-7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60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 descr="C:\Users\CZ\Downloads\15-ideas-on-how-to-generate-new-ideas-8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60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0" name="Picture 2" descr="C:\Users\CZ\Downloads\15-ideas-on-how-to-generate-new-ideas-9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4" name="Picture 2" descr="C:\Users\CZ\Downloads\15-ideas-on-how-to-generate-new-ideas-10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698" name="Picture 2" descr="C:\Users\CZ\Downloads\15-ideas-on-how-to-generate-new-ideas-11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CZ\Downloads\generating-ideas-3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3057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2" name="Picture 2" descr="C:\Users\CZ\Downloads\15-ideas-on-how-to-generate-new-ideas-12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 descr="C:\Users\CZ\Downloads\15-ideas-on-how-to-generate-new-ideas-13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770" name="Picture 2" descr="C:\Users\CZ\Downloads\15-ideas-on-how-to-generate-new-ideas-14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794" name="Picture 2" descr="C:\Users\CZ\Downloads\15-ideas-on-how-to-generate-new-ideas-15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4818" name="Picture 2" descr="C:\Users\CZ\Downloads\15-ideas-on-how-to-generate-new-ideas-16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5842" name="Picture 2" descr="C:\Users\CZ\Downloads\15-ideas-on-how-to-generate-new-ideas-17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6866" name="Picture 2" descr="C:\Users\CZ\Downloads\15-ideas-on-how-to-generate-new-ideas-18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7890" name="Picture 2" descr="C:\Users\CZ\Downloads\15-ideas-on-how-to-generate-new-ideas-19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8914" name="Picture 2" descr="C:\Users\CZ\Downloads\15-ideas-on-how-to-generate-new-ideas-20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9938" name="Picture 2" descr="C:\Users\CZ\Downloads\15-ideas-on-how-to-generate-new-ideas-21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C:\Users\CZ\Downloads\generating-ideas-4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62" name="Picture 2" descr="C:\Users\CZ\Downloads\15-ideas-on-how-to-generate-new-ideas-22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986" name="Picture 2" descr="C:\Users\CZ\Downloads\15-ideas-on-how-to-generate-new-ideas-23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3010" name="Picture 2" descr="C:\Users\CZ\Downloads\15-ideas-on-how-to-generate-new-ideas-24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 descr="C:\Users\CZ\Downloads\15-ideas-on-how-to-generate-new-ideas-25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5058" name="Picture 2" descr="C:\Users\CZ\Downloads\15-ideas-on-how-to-generate-new-ideas-26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7106" name="Picture 2" descr="C:\Users\CZ\Downloads\15-ideas-on-how-to-generate-new-ideas-27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8130" name="Picture 2" descr="C:\Users\CZ\Downloads\15-ideas-on-how-to-generate-new-ideas-28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9154" name="Picture 2" descr="C:\Users\CZ\Downloads\15-ideas-on-how-to-generate-new-ideas-29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0178" name="Picture 2" descr="C:\Users\CZ\Downloads\15-ideas-on-how-to-generate-new-ideas-30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02" name="Picture 2" descr="C:\Users\CZ\Downloads\15-ideas-on-how-to-generate-new-ideas-31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60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Users\CZ\Downloads\generating-ideas-5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82296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2226" name="Picture 2" descr="C:\Users\CZ\Downloads\15-ideas-on-how-to-generate-new-ideas-32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3250" name="Picture 2" descr="C:\Users\CZ\Downloads\15-ideas-on-how-to-generate-new-ideas-33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4274" name="Picture 2" descr="C:\Users\CZ\Downloads\15-ideas-on-how-to-generate-new-ideas-34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5298" name="Picture 2" descr="C:\Users\CZ\Downloads\15-ideas-on-how-to-generate-new-ideas-35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96275" cy="5786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6322" name="Picture 2" descr="C:\Users\CZ\Downloads\15-ideas-on-how-to-generate-new-ideas-36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7346" name="Picture 2" descr="C:\Users\CZ\Downloads\15-ideas-on-how-to-generate-new-ideas-37-6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8370" name="Picture 2" descr="C:\Users\CZ\Downloads\15-ideas-on-how-to-generate-new-ideas-38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9394" name="Picture 2" descr="C:\Users\CZ\Downloads\15-ideas-on-how-to-generate-new-ideas-39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0418" name="Picture 2" descr="C:\Users\CZ\Downloads\15-ideas-on-how-to-generate-new-ideas-40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8229599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42" name="Picture 2" descr="C:\Users\CZ\Downloads\15-ideas-on-how-to-generate-new-ideas-41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C:\Users\CZ\Downloads\generating-ideas-6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2466" name="Picture 2" descr="C:\Users\CZ\Downloads\15-ideas-on-how-to-generate-new-ideas-42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3490" name="Picture 2" descr="C:\Users\CZ\Downloads\15-ideas-on-how-to-generate-new-ideas-43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4514" name="Picture 2" descr="C:\Users\CZ\Downloads\15-ideas-on-how-to-generate-new-ideas-44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5538" name="Picture 2" descr="C:\Users\CZ\Downloads\15-ideas-on-how-to-generate-new-ideas-45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6562" name="Picture 2" descr="C:\Users\CZ\Downloads\15-ideas-on-how-to-generate-new-ideas-46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7586" name="Picture 2" descr="C:\Users\CZ\Downloads\15-ideas-on-how-to-generate-new-ideas-47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8610" name="Picture 2" descr="C:\Users\CZ\Downloads\15-ideas-on-how-to-generate-new-ideas-48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9634" name="Picture 2" descr="C:\Users\CZ\Downloads\15-ideas-on-how-to-generate-new-ideas-49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0658" name="Picture 2" descr="C:\Users\CZ\Downloads\15-ideas-on-how-to-generate-new-ideas-50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682" name="Picture 2" descr="C:\Users\CZ\Downloads\15-ideas-on-how-to-generate-new-ideas-51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C:\Users\CZ\Downloads\generating-ideas-7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2706" name="Picture 2" descr="C:\Users\CZ\Downloads\15-ideas-on-how-to-generate-new-ideas-52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3730" name="Picture 2" descr="C:\Users\CZ\Downloads\15-ideas-on-how-to-generate-new-ideas-53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4754" name="Picture 2" descr="C:\Users\CZ\Downloads\15-ideas-on-how-to-generate-new-ideas-54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5778" name="Picture 2" descr="C:\Users\CZ\Downloads\15-ideas-on-how-to-generate-new-ideas-55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6802" name="Picture 2" descr="C:\Users\CZ\Downloads\15-ideas-on-how-to-generate-new-ideas-56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7826" name="Picture 2" descr="C:\Users\CZ\Downloads\15-ideas-on-how-to-generate-new-ideas-57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8850" name="Picture 2" descr="C:\Users\CZ\Downloads\15-ideas-on-how-to-generate-new-ideas-58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9874" name="Picture 2" descr="C:\Users\CZ\Downloads\15-ideas-on-how-to-generate-new-ideas-59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0898" name="Picture 2" descr="C:\Users\CZ\Downloads\15-ideas-on-how-to-generate-new-ideas-60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22" name="Picture 2" descr="C:\Users\CZ\Downloads\15-ideas-on-how-to-generate-new-ideas-61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C:\Users\CZ\Downloads\generating-ideas-8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2946" name="Picture 2" descr="C:\Users\CZ\Downloads\15-ideas-on-how-to-generate-new-ideas-62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3970" name="Picture 2" descr="C:\Users\CZ\Downloads\15-ideas-on-how-to-generate-new-ideas-63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4994" name="Picture 2" descr="C:\Users\CZ\Downloads\15-ideas-on-how-to-generate-new-ideas-64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6018" name="Picture 2" descr="C:\Users\CZ\Downloads\15-ideas-on-how-to-generate-new-ideas-65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7042" name="Picture 2" descr="C:\Users\CZ\Downloads\15-ideas-on-how-to-generate-new-ideas-66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8066" name="Picture 2" descr="C:\Users\CZ\Downloads\15-ideas-on-how-to-generate-new-ideas-67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9090" name="Picture 2" descr="C:\Users\CZ\Downloads\15-ideas-on-how-to-generate-new-ideas-68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0114" name="Picture 2" descr="C:\Users\CZ\Downloads\15-ideas-on-how-to-generate-new-ideas-69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1138" name="Picture 2" descr="C:\Users\CZ\Downloads\15-ideas-on-how-to-generate-new-ideas-70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62" name="Picture 2" descr="C:\Users\CZ\Downloads\15-ideas-on-how-to-generate-new-ideas-71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C:\Users\CZ\Downloads\generating-ideas-9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525" y="1147762"/>
            <a:ext cx="6076950" cy="4562475"/>
          </a:xfrm>
          <a:prstGeom prst="rect">
            <a:avLst/>
          </a:prstGeom>
          <a:noFill/>
        </p:spPr>
      </p:pic>
      <p:pic>
        <p:nvPicPr>
          <p:cNvPr id="9219" name="Picture 3" descr="C:\Users\CZ\Downloads\generating-ideas-9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59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190</TotalTime>
  <Words>6</Words>
  <Application>Microsoft Office PowerPoint</Application>
  <PresentationFormat>On-screen Show (4:3)</PresentationFormat>
  <Paragraphs>3</Paragraphs>
  <Slides>89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89</vt:i4>
      </vt:variant>
    </vt:vector>
  </HeadingPairs>
  <TitlesOfParts>
    <vt:vector size="90" baseType="lpstr">
      <vt:lpstr>Apex</vt:lpstr>
      <vt:lpstr>Generating Ideas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Generating Ideas</dc:title>
  <dc:creator>CZ</dc:creator>
  <cp:lastModifiedBy>CZ</cp:lastModifiedBy>
  <cp:revision>19</cp:revision>
  <dcterms:created xsi:type="dcterms:W3CDTF">2006-08-16T00:00:00Z</dcterms:created>
  <dcterms:modified xsi:type="dcterms:W3CDTF">2020-04-13T09:48:48Z</dcterms:modified>
</cp:coreProperties>
</file>