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70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 descr="C:\Users\CZ\Downloads\slide4-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857250"/>
            <a:ext cx="6858000" cy="5143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C:\Users\CZ\Downloads\the-invention-of-writing-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857250"/>
            <a:ext cx="6858000" cy="5143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 descr="C:\Users\CZ\Downloads\invention-of-writing-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857250"/>
            <a:ext cx="6858000" cy="5143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 descr="C:\Users\CZ\Downloads\slide6-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857250"/>
            <a:ext cx="6858000" cy="5143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 descr="C:\Users\CZ\Downloads\origins-of-civilization-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857250"/>
            <a:ext cx="6858000" cy="5143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6" name="Picture 2" descr="C:\Users\CZ\Downloads\slide8-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857250"/>
            <a:ext cx="6858000" cy="5143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0" name="Picture 2" descr="C:\Users\CZ\Downloads\slide9-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857250"/>
            <a:ext cx="6858000" cy="5143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194" name="Picture 2" descr="C:\Users\CZ\Downloads\development-of-cities-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857250"/>
            <a:ext cx="6858000" cy="5143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</TotalTime>
  <Words>0</Words>
  <Application>Microsoft Office PowerPoint</Application>
  <PresentationFormat>On-screen Show (4:3)</PresentationFormat>
  <Paragraphs>0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CZ</dc:creator>
  <cp:lastModifiedBy>CZ</cp:lastModifiedBy>
  <cp:revision>27</cp:revision>
  <dcterms:created xsi:type="dcterms:W3CDTF">2006-08-16T00:00:00Z</dcterms:created>
  <dcterms:modified xsi:type="dcterms:W3CDTF">2020-04-13T10:11:32Z</dcterms:modified>
</cp:coreProperties>
</file>