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4" r:id="rId8"/>
    <p:sldId id="265" r:id="rId9"/>
    <p:sldId id="263" r:id="rId10"/>
    <p:sldId id="266" r:id="rId11"/>
    <p:sldId id="258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3/27/2020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3/27/2020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3/27/2020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3/27/2020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3/27/2020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iKpd-qsdycg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7"/>
            <a:ext cx="10318418" cy="3872857"/>
          </a:xfrm>
        </p:spPr>
        <p:txBody>
          <a:bodyPr/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</a:rPr>
              <a:t>BIOMECHANICS OF UPPER EXTREMITY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nap ITC" panose="04040A07060A02020202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074276"/>
            <a:ext cx="8045373" cy="1159099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DR. NOOR-UL-AIN KUNG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BIOMECHANICS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MS.C 3</a:t>
            </a:r>
            <a:r>
              <a:rPr lang="en-US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RD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 SMESTER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287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918381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</a:rPr>
              <a:t>Shoulder joint injuries: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nap ITC" panose="04040A07060A020202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455313"/>
            <a:ext cx="10178322" cy="488109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Shoulder is susceptible to both traumatic and overuse types of injuries including sport-related injuries.</a:t>
            </a:r>
          </a:p>
          <a:p>
            <a:pPr marL="0" indent="0">
              <a:buNone/>
            </a:pP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Dislocation;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Most commonly on GH joint.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Rotator cuff damage;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ue to progressive pressure on rotator cuff tendon most commonly in swimmers and also called swimmer’s shoulder.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Rotational injuries;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Due to the repeated forceful rotation at the shoulder most commonly in volleyball, throwing &amp; tennis.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490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69454" y="2664784"/>
            <a:ext cx="76396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https://www.youtube.com/watch?v=iKpd-qsdycg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130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052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137322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Snap ITC" panose="04040A07060A02020202" pitchFamily="82" charset="0"/>
              </a:rPr>
              <a:t>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</a:rPr>
              <a:t>MOVEMENTS OF THE SHOULDER COMPLEX: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nap ITC" panose="04040A07060A020202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635617"/>
            <a:ext cx="10178322" cy="4572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ollowing are the movements that occur on the shoulder joint complex;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Shoulder flexion.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Shoulder extension.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Shoulder adduction.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Shoulder elevation.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Shoulder depression.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Shoulder abduction.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Shoulder medial &amp; lateral rotation.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480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124443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</a:rPr>
              <a:t>MUSCLES OF SCAPULA &amp; MOVEMENTS: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nap ITC" panose="04040A07060A020202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1622738"/>
            <a:ext cx="4800600" cy="507427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Upper trapezius.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Levator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scapulae.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Rhomboid.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Lower trapezius.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Pectoralis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minor.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Seratus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anterior.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Upper trapezius, lower trapezius,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seratus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anterior.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Pectoralis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minor, rhomboids,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subclavius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&amp;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levator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scapulae.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1622738"/>
            <a:ext cx="4800600" cy="5074276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Elevation.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Depression.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Upward rotation.</a:t>
            </a: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Downward rotation.</a:t>
            </a:r>
          </a:p>
        </p:txBody>
      </p:sp>
    </p:spTree>
    <p:extLst>
      <p:ext uri="{BB962C8B-B14F-4D97-AF65-F5344CB8AC3E}">
        <p14:creationId xmlns:p14="http://schemas.microsoft.com/office/powerpoint/2010/main" val="202097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206063"/>
            <a:ext cx="10178322" cy="133940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</a:rPr>
              <a:t>MAJOR FLEXORS OF SHOULDER JOINT: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nap ITC" panose="04040A07060A020202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7" y="1635617"/>
            <a:ext cx="10622643" cy="5222383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Major flexors muscles of shoulder joint are as follow;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Pectoralis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Major</a:t>
            </a:r>
            <a:r>
              <a:rPr lang="en-US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Anterior Deltoid.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Coraco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-brachialis.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Short head of biceps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brachii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917" y="2345817"/>
            <a:ext cx="6314404" cy="451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04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227474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</a:rPr>
              <a:t>Major extensors of shoulder joint: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nap ITC" panose="04040A07060A020202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7" y="1725769"/>
            <a:ext cx="10648401" cy="5022761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Major extensors of shoulder joint are as follow; </a:t>
            </a:r>
          </a:p>
          <a:p>
            <a:pPr>
              <a:buFont typeface="Courier New" panose="02070309020205020404" pitchFamily="49" charset="0"/>
              <a:buChar char="o"/>
            </a:pPr>
            <a:endParaRPr lang="en-US" dirty="0" smtClean="0"/>
          </a:p>
          <a:p>
            <a:pPr>
              <a:buFont typeface="Courier New" panose="02070309020205020404" pitchFamily="49" charset="0"/>
              <a:buChar char="o"/>
            </a:pPr>
            <a:endParaRPr lang="en-US" dirty="0"/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 err="1" smtClean="0"/>
              <a:t>Latissimus</a:t>
            </a:r>
            <a:r>
              <a:rPr lang="en-US" dirty="0" smtClean="0"/>
              <a:t>- </a:t>
            </a:r>
            <a:r>
              <a:rPr lang="en-US" dirty="0" err="1" smtClean="0"/>
              <a:t>dorsi</a:t>
            </a:r>
            <a:r>
              <a:rPr lang="en-US" dirty="0" smtClean="0"/>
              <a:t>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 err="1" smtClean="0"/>
              <a:t>Pectoralis</a:t>
            </a:r>
            <a:r>
              <a:rPr lang="en-US" dirty="0"/>
              <a:t>-</a:t>
            </a:r>
            <a:r>
              <a:rPr lang="en-US" dirty="0" smtClean="0"/>
              <a:t> major.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 err="1" smtClean="0"/>
              <a:t>Teres</a:t>
            </a:r>
            <a:r>
              <a:rPr lang="en-US" dirty="0" smtClean="0"/>
              <a:t>- major.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089" y="2384201"/>
            <a:ext cx="6009196" cy="3952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17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201716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</a:rPr>
              <a:t>MAJOR ADDUCTORS OF SHOULDER JOINT: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nap ITC" panose="04040A07060A020202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777285"/>
            <a:ext cx="10571128" cy="494548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Major adductors of shoulder joint are as follow:</a:t>
            </a:r>
          </a:p>
          <a:p>
            <a:pPr>
              <a:buFont typeface="Wingdings" panose="05000000000000000000" pitchFamily="2" charset="2"/>
              <a:buChar char="v"/>
            </a:pP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Latissimus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dorsi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Teres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major.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Pectoralis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major.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555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13732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</a:rPr>
              <a:t>MAJOR ABDUCTRS OF SHOULDER JOINT: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nap ITC" panose="04040A07060A020202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738648"/>
            <a:ext cx="10365066" cy="4803819"/>
          </a:xfrm>
        </p:spPr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Major abductors of shoulder joint are as follow;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MIDDLE DELTOID.</a:t>
            </a:r>
          </a:p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SUPRASPINATUS.</a:t>
            </a:r>
          </a:p>
        </p:txBody>
      </p:sp>
    </p:spTree>
    <p:extLst>
      <p:ext uri="{BB962C8B-B14F-4D97-AF65-F5344CB8AC3E}">
        <p14:creationId xmlns:p14="http://schemas.microsoft.com/office/powerpoint/2010/main" val="1440369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2498838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111564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</a:rPr>
              <a:t>MEDIAL &amp; LATERAL ROTATORS OF SHOULDER JOINT: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nap ITC" panose="04040A07060A020202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7" y="1738649"/>
            <a:ext cx="10416581" cy="4584878"/>
          </a:xfrm>
        </p:spPr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Major medial and lateral rotators of shoulder joint are as follow;</a:t>
            </a:r>
          </a:p>
          <a:p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Pectoralis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major.</a:t>
            </a:r>
          </a:p>
          <a:p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Latissimus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dorsi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Anterior deltoid.</a:t>
            </a:r>
          </a:p>
          <a:p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Teres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major.</a:t>
            </a:r>
          </a:p>
          <a:p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Subscapularis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529590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1B2F36"/>
      </a:dk2>
      <a:lt2>
        <a:srgbClr val="F3F3F2"/>
      </a:lt2>
      <a:accent1>
        <a:srgbClr val="A38D51"/>
      </a:accent1>
      <a:accent2>
        <a:srgbClr val="5A3D40"/>
      </a:accent2>
      <a:accent3>
        <a:srgbClr val="5D988C"/>
      </a:accent3>
      <a:accent4>
        <a:srgbClr val="A85752"/>
      </a:accent4>
      <a:accent5>
        <a:srgbClr val="809A67"/>
      </a:accent5>
      <a:accent6>
        <a:srgbClr val="67645A"/>
      </a:accent6>
      <a:hlink>
        <a:srgbClr val="5D988C"/>
      </a:hlink>
      <a:folHlink>
        <a:srgbClr val="8467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9E77EDF1-0821-4215-BD6E-A2D49F02550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Badge</Template>
  <TotalTime>71</TotalTime>
  <Words>316</Words>
  <Application>Microsoft Office PowerPoint</Application>
  <PresentationFormat>Widescreen</PresentationFormat>
  <Paragraphs>77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Algerian</vt:lpstr>
      <vt:lpstr>Arial</vt:lpstr>
      <vt:lpstr>Courier New</vt:lpstr>
      <vt:lpstr>Gill Sans MT</vt:lpstr>
      <vt:lpstr>Impact</vt:lpstr>
      <vt:lpstr>Snap ITC</vt:lpstr>
      <vt:lpstr>Times New Roman</vt:lpstr>
      <vt:lpstr>Wingdings</vt:lpstr>
      <vt:lpstr>Badge</vt:lpstr>
      <vt:lpstr>BIOMECHANICS OF UPPER EXTREMITY</vt:lpstr>
      <vt:lpstr> MOVEMENTS OF THE SHOULDER COMPLEX:</vt:lpstr>
      <vt:lpstr>MUSCLES OF SCAPULA &amp; MOVEMENTS:</vt:lpstr>
      <vt:lpstr>MAJOR FLEXORS OF SHOULDER JOINT:</vt:lpstr>
      <vt:lpstr>Major extensors of shoulder joint:</vt:lpstr>
      <vt:lpstr>MAJOR ADDUCTORS OF SHOULDER JOINT:</vt:lpstr>
      <vt:lpstr>MAJOR ABDUCTRS OF SHOULDER JOINT:</vt:lpstr>
      <vt:lpstr>PowerPoint Presentation</vt:lpstr>
      <vt:lpstr>MEDIAL &amp; LATERAL ROTATORS OF SHOULDER JOINT:</vt:lpstr>
      <vt:lpstr>Shoulder joint injuries: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BIOMECHANICS OF UPPER EXTREMITY</dc:title>
  <dc:creator>mahi jutt</dc:creator>
  <cp:lastModifiedBy>mahi jutt</cp:lastModifiedBy>
  <cp:revision>8</cp:revision>
  <dcterms:created xsi:type="dcterms:W3CDTF">2020-03-27T18:24:59Z</dcterms:created>
  <dcterms:modified xsi:type="dcterms:W3CDTF">2020-03-27T19:36:50Z</dcterms:modified>
</cp:coreProperties>
</file>