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58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3/30/2020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tudy.com/academy/lesson/angular-speed-definition-formula-problems.html" TargetMode="External"/><Relationship Id="rId2" Type="http://schemas.openxmlformats.org/officeDocument/2006/relationships/hyperlink" Target="https://www.youtube.com/watch?v=TTSXmSGqbhc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1yz4CSzTPd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176053"/>
          </a:xfrm>
        </p:spPr>
        <p:txBody>
          <a:bodyPr/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ANGULAR KINEMATICS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391696"/>
            <a:ext cx="8825658" cy="1247104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DR. NOOR-UL-AIN KUNG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BIOMECHANICS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MS.C 3</a:t>
            </a:r>
            <a:r>
              <a:rPr lang="en-US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RD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SMESTER.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075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ANGULAR KINEMATICS: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398" y="2042084"/>
            <a:ext cx="5490714" cy="576262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ANGULAR DISTANCE: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397" y="2730322"/>
            <a:ext cx="5490715" cy="4031086"/>
          </a:xfrm>
        </p:spPr>
        <p:txBody>
          <a:bodyPr>
            <a:normAutofit/>
          </a:bodyPr>
          <a:lstStyle/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It is the sum of all angular changes undergone by a rotating body.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has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degrees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radians.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042084"/>
            <a:ext cx="5652731" cy="576262"/>
          </a:xfrm>
        </p:spPr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ANGULAR DISPLACEMENT: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2730322"/>
            <a:ext cx="5652730" cy="4031086"/>
          </a:xfrm>
        </p:spPr>
        <p:txBody>
          <a:bodyPr>
            <a:normAutofit/>
          </a:bodyPr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Angular displacement of a body is the angle in which a point revolves around a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center or line.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l-G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θ =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s/r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l-G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angular displacement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s- circular path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r- radius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166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5410" y="940157"/>
            <a:ext cx="8761413" cy="1416676"/>
          </a:xfrm>
        </p:spPr>
        <p:txBody>
          <a:bodyPr/>
          <a:lstStyle/>
          <a:p>
            <a:r>
              <a:rPr lang="en-US" sz="4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ANGULAR SPEED:</a:t>
            </a:r>
            <a:endParaRPr lang="en-US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186" y="3000777"/>
            <a:ext cx="10831132" cy="3631843"/>
          </a:xfrm>
        </p:spPr>
        <p:txBody>
          <a:bodyPr>
            <a:normAutofit/>
          </a:bodyPr>
          <a:lstStyle/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 angular speed is the change of angular displacement with respect to time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Angular speed has a magnitude (a value) only.</a:t>
            </a: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It is expressed in the units of radians per second (or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rad/s).</a:t>
            </a:r>
          </a:p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Angular speed is denoted by ω.</a:t>
            </a:r>
          </a:p>
          <a:p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45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670" y="973668"/>
            <a:ext cx="10869769" cy="855132"/>
          </a:xfrm>
        </p:spPr>
        <p:txBody>
          <a:bodyPr/>
          <a:lstStyle/>
          <a:p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ANGULAR VELOCITY: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670" y="2240923"/>
            <a:ext cx="10869769" cy="4507607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ngular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velocity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refers to how fast an object rotates or revolves relative to another point, i.e. how fast the angular position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 object changes with time. There are two types of angular velocity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orbital angular velocity and spin angular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velocity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Formula = </a:t>
            </a:r>
            <a:r>
              <a:rPr lang="el-GR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l-G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= </a:t>
            </a:r>
            <a:r>
              <a:rPr lang="el-GR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l-GR" sz="2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/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It is denoted with </a:t>
            </a:r>
            <a:r>
              <a:rPr lang="el-G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Its SI unit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is sec</a:t>
            </a:r>
            <a:r>
              <a:rPr lang="en-US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−1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r>
              <a:rPr lang="el-G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angular velocity.</a:t>
            </a:r>
          </a:p>
          <a:p>
            <a:r>
              <a:rPr lang="el-G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position angle.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t-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time.</a:t>
            </a:r>
          </a:p>
        </p:txBody>
      </p:sp>
    </p:spTree>
    <p:extLst>
      <p:ext uri="{BB962C8B-B14F-4D97-AF65-F5344CB8AC3E}">
        <p14:creationId xmlns:p14="http://schemas.microsoft.com/office/powerpoint/2010/main" val="3565312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ANGULAR ACCELERATION: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499"/>
            <a:ext cx="9315570" cy="3823059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Angular acceleration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is the time rate of change of angular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velocity.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SI units, it is measured in radians per second squared (rad/s</a:t>
            </a:r>
            <a:r>
              <a:rPr lang="en-US" sz="2400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), and is usually denoted by the Greek letter alpha </a:t>
            </a:r>
            <a:r>
              <a:rPr lang="en-US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l-G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Formula of angular acceleration is; </a:t>
            </a:r>
          </a:p>
          <a:p>
            <a:r>
              <a:rPr lang="el-G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l-G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l-G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/t</a:t>
            </a: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l-G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l-G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can be either the orbital or the spin angular velocity vector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depending upon whether </a:t>
            </a:r>
            <a:r>
              <a:rPr lang="el-G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is the orbital or spin angular acceleration.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654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6251" y="1295325"/>
            <a:ext cx="100510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hlinkClick r:id="rId2"/>
              </a:rPr>
              <a:t>https://www.youtube.com/watch?v=TTSXmSGqbhc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16251" y="2204314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hlinkClick r:id="rId3"/>
              </a:rPr>
              <a:t>https://study.com/academy/lesson/angular-speed-definition-formula-problems.html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16251" y="3160519"/>
            <a:ext cx="9752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hlinkClick r:id="rId4"/>
              </a:rPr>
              <a:t>https://www.youtube.com/watch?v=1yz4CSzTPdg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776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032075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110</TotalTime>
  <Words>67</Words>
  <Application>Microsoft Office PowerPoint</Application>
  <PresentationFormat>Widescreen</PresentationFormat>
  <Paragraphs>36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Aharoni</vt:lpstr>
      <vt:lpstr>Arial</vt:lpstr>
      <vt:lpstr>Arial Black</vt:lpstr>
      <vt:lpstr>Century Gothic</vt:lpstr>
      <vt:lpstr>Times New Roman</vt:lpstr>
      <vt:lpstr>Wingdings 3</vt:lpstr>
      <vt:lpstr>Ion Boardroom</vt:lpstr>
      <vt:lpstr>ANGULAR KINEMATICS</vt:lpstr>
      <vt:lpstr>ANGULAR KINEMATICS:</vt:lpstr>
      <vt:lpstr>ANGULAR SPEED:</vt:lpstr>
      <vt:lpstr>ANGULAR VELOCITY:</vt:lpstr>
      <vt:lpstr>ANGULAR ACCELERATION: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ANGULAR KINEMATICS</dc:title>
  <dc:creator>mahi jutt</dc:creator>
  <cp:lastModifiedBy>mahi jutt</cp:lastModifiedBy>
  <cp:revision>11</cp:revision>
  <dcterms:created xsi:type="dcterms:W3CDTF">2020-03-27T12:57:49Z</dcterms:created>
  <dcterms:modified xsi:type="dcterms:W3CDTF">2020-03-30T15:04:09Z</dcterms:modified>
</cp:coreProperties>
</file>