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58" r:id="rId15"/>
    <p:sldId id="25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4/3/2020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4/3/2020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biomechswimming.blogspot.com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8192" y="1562028"/>
            <a:ext cx="9722686" cy="3396339"/>
          </a:xfrm>
        </p:spPr>
        <p:txBody>
          <a:bodyPr/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BIOMECHANICAL ANALYSIS OF SPORTS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anose="02070A030806060202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087156"/>
            <a:ext cx="8045373" cy="1634320"/>
          </a:xfrm>
        </p:spPr>
        <p:txBody>
          <a:bodyPr>
            <a:norm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DR. NOOR-UL-AIN KUNG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BIOMECHANICS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MS.C 3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SMESTER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938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673" y="382385"/>
            <a:ext cx="10438327" cy="7380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 STROKE: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1673" y="1223491"/>
            <a:ext cx="10637950" cy="5486401"/>
          </a:xfrm>
        </p:spPr>
        <p:txBody>
          <a:bodyPr>
            <a:normAutofit/>
          </a:bodyPr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UPPER BODY: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INITIAL POSITION: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proper execution of the backstroke, the swimmer must begin in a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position. For the initial position the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glenohumeral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shoulder must be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slightly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externally rotate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with the elbow completely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At this point the fifth phalange should be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inferior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 the first digit and in contact with the water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CATCH PHASE: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Catch phase (first part of the power phase). The arm and hand enters downward starting with the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fifth metatarsal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first then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slightly at the elbow catching the water while moving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with the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phalanges adducted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MID PULL PHASE: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catch is made the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elbow should move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pulling the body through the water and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extending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simultaneously to end up at the side of the body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FINISH PHASE: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finish phase, the forearm should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pronate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begin to come out of the water with the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 metatarsal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ready to continue to the recovery phase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RECOVERY PHASE: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recovery phase consists of the final semi circle returning the hand to it's original position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superior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 the head.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60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8366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366" y="0"/>
            <a:ext cx="4121240" cy="36060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606" y="0"/>
            <a:ext cx="3112394" cy="36060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366" y="3606085"/>
            <a:ext cx="3825026" cy="32519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392" y="3606085"/>
            <a:ext cx="3408608" cy="325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281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50201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BACK STROKE: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622737"/>
            <a:ext cx="10178322" cy="4971246"/>
          </a:xfrm>
        </p:spPr>
        <p:txBody>
          <a:bodyPr/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LOWER BODY:</a:t>
            </a:r>
            <a:endParaRPr lang="en-US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457200" indent="-457200">
              <a:buFont typeface="+mj-lt"/>
              <a:buAutoNum type="alphaLcPeriod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HIP MOVEMENT: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swimmers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their 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-femoral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. This creates large amounts of drag and causes swimmer's legs to sink low in the water. Instead of kicking from the knee you should kick from the hip with a relatively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leg slight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knee will happen naturally.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FOOT MOVEMENT: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swim you should always have your ankle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plantar flexed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Not pointing your toes down and keeping the ankle in 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-flexion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will push water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anteriorly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when you kick, slowing your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velocity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dramatically.</a:t>
            </a:r>
          </a:p>
          <a:p>
            <a:pPr>
              <a:buFont typeface="Wingdings" panose="05000000000000000000" pitchFamily="2" charset="2"/>
              <a:buChar char="v"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47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MISTAKES: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 smtClean="0"/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Unnecessary movement of the head, slap back of hand to water, failing to flex the elbow and not rotating body.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815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1374" y="2381450"/>
            <a:ext cx="88735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http://biomechswimming.blogspot.com/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473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045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6611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Biomechanical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Swimming ANALYSIS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: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anose="02070A030806060202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957589"/>
            <a:ext cx="10178322" cy="4520484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swimming positions should begin with the swimmer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in; 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prone or supine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movements for these strokes involve the following joints: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GLENO-HUMERAL JOINT &amp;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RADIO- ULNAR JOINT.  Along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these joints the lower body involves the following joints: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ILLIO- FEMORAL JOINT,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TIBIO-FEMORAL JOINT &amp; SUB-TALAR JOINT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Other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joints might also be used but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joints play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bigger roles in the swimming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strokes.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57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34338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Biomechanical Swimming ANALYSIS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906073"/>
            <a:ext cx="10178322" cy="4675031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swimming a lot of the body's musculature is used. Some of the most important musculature used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below;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Upper Body Musculature Includes: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PECTORALIS Major,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Brachialis, Deltoid, and Rotator Cuff Muscles (Supraspinatus,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INFRASPINATUS,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TERES Minor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SUBSCAPULARIS).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Core Musculature Includes: The abdominals which are comprised of the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RECTUS-ABDOMINIS, TRANSVERSE-ABDOMINIS,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External and Internal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OBLIQUES.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 Musculature Includes: TFL,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QUADRICEPS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Muscles, Hamstrings,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TIBIALIS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Anterior, Gastrocnemius and Soleus.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819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9099" y="382385"/>
            <a:ext cx="10270901" cy="931260"/>
          </a:xfrm>
        </p:spPr>
        <p:txBody>
          <a:bodyPr/>
          <a:lstStyle/>
          <a:p>
            <a:r>
              <a:rPr lang="en-US" dirty="0" smtClean="0"/>
              <a:t>FREESTYLE: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9099" y="1423116"/>
            <a:ext cx="10406129" cy="5132230"/>
          </a:xfrm>
        </p:spPr>
        <p:txBody>
          <a:bodyPr>
            <a:noAutofit/>
          </a:bodyPr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Upper Body: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Entry phase: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entry phase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elbow should be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superior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hand.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 should be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to the shoulder with the fingers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adducted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completely. The fingertips should enter first with the thumb down and arm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internally rotated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arm should slide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anteriorly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slightly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inferior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until it reaches maximum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extension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 front of you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Catching Phase: 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catch phase begins as soon as the arm is fully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during the entry phase. During the catch phase the elbow has to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the shoulder must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internally rotate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 order for the fingers to point down towards the bottom of the pool. At this point the hand is used to begin propelling the body forward.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Abducting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fingers does not allow for proper "catching" of the water.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647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68980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980" y="0"/>
            <a:ext cx="60230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2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946" y="382386"/>
            <a:ext cx="10637950" cy="841108"/>
          </a:xfrm>
        </p:spPr>
        <p:txBody>
          <a:bodyPr/>
          <a:lstStyle/>
          <a:p>
            <a:r>
              <a:rPr lang="en-US" dirty="0"/>
              <a:t>FREESTYLE: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8946" y="1403797"/>
            <a:ext cx="10637950" cy="5280338"/>
          </a:xfrm>
        </p:spPr>
        <p:txBody>
          <a:bodyPr>
            <a:normAutofit/>
          </a:bodyPr>
          <a:lstStyle/>
          <a:p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Upper Body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Pull phase: 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pull phase begins usually half way through the catch phase and from this phase the swimmer can gain a lot of speed. During the pull the hand, forearm and arm pull the water caught during the catch phrase and move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posteriorly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past the shoulder. During this phase the elbow remain flexed until it passes the shoulder and then it moves onto the next phase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through Phase: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 through phase begins as soon as the flexed elbow passes the shoulder during the pull phase.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the elbow moves posteriorly past the shoulder, the arm elbow begins to extend until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parallel to the thigh. At the end of this phase the arm should be fully extended to the side of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swimmer.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Recovery Phase: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recovery phase begins as soon as the arm is completely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swimmers side. The swimmer must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hyperextend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 shoulder at the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glenohumeral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join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 and slightly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externally rotate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 order to allow arm to position itself to exit the water. Once the arm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externally rotates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you want to let momentum guide your arm out of the water where you will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at the elbow again to begin the entry phase.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507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56101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00" y="0"/>
            <a:ext cx="6035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45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189" y="382385"/>
            <a:ext cx="10650828" cy="815350"/>
          </a:xfrm>
        </p:spPr>
        <p:txBody>
          <a:bodyPr/>
          <a:lstStyle/>
          <a:p>
            <a:r>
              <a:rPr lang="en-US" dirty="0"/>
              <a:t>FREESTYLE: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189" y="1352283"/>
            <a:ext cx="10650828" cy="5383368"/>
          </a:xfrm>
        </p:spPr>
        <p:txBody>
          <a:bodyPr/>
          <a:lstStyle/>
          <a:p>
            <a:r>
              <a:rPr lang="en-US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BODY: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Coordination between upper body and lower body is key to successful execution of all swimming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strokes.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low body moves mostly using the main joints of the ankle which include the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subtalar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joint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talocrural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joint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HIP MOVEMENT: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swimmers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their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tibio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-femoral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creates large amounts of drag and causes swimmer's legs to sink low in the water. Instead of kicking from the knee you should kick from the hip with a relatively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 slight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flexion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of the knee will happen naturally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 typeface="+mj-lt"/>
              <a:buAutoNum type="alphaLcPeriod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FOOT MOVEMENT: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you swim you should always have your ankle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plantar flexed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Not pointing your toes down and keeping the ankle in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dorsi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-flexion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will push water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anteriorly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when you kick, slowing your 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velocity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dramatically.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361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MISTAKES: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Dropping the elbow, abducting the hands allowing water to seep through, not moving the legs, excessive dorsiflexion of the ankle, not properly breathing.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45628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53</TotalTime>
  <Words>263</Words>
  <Application>Microsoft Office PowerPoint</Application>
  <PresentationFormat>Widescreen</PresentationFormat>
  <Paragraphs>42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Bodoni MT Black</vt:lpstr>
      <vt:lpstr>Courier New</vt:lpstr>
      <vt:lpstr>Gill Sans MT</vt:lpstr>
      <vt:lpstr>Impact</vt:lpstr>
      <vt:lpstr>Times New Roman</vt:lpstr>
      <vt:lpstr>Wingdings</vt:lpstr>
      <vt:lpstr>Badge</vt:lpstr>
      <vt:lpstr>BIOMECHANICAL ANALYSIS OF SPORTS</vt:lpstr>
      <vt:lpstr>Biomechanical Swimming ANALYSIS:</vt:lpstr>
      <vt:lpstr>Biomechanical Swimming ANALYSIS:</vt:lpstr>
      <vt:lpstr>FREESTYLE:</vt:lpstr>
      <vt:lpstr>PowerPoint Presentation</vt:lpstr>
      <vt:lpstr>FREESTYLE:</vt:lpstr>
      <vt:lpstr>PowerPoint Presentation</vt:lpstr>
      <vt:lpstr>FREESTYLE:</vt:lpstr>
      <vt:lpstr>COMMON MISTAKES:</vt:lpstr>
      <vt:lpstr>BACK STROKE:</vt:lpstr>
      <vt:lpstr>PowerPoint Presentation</vt:lpstr>
      <vt:lpstr>BACK STROKE:</vt:lpstr>
      <vt:lpstr>COMMON MISTAKES: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BIOMECHANICAL ANALYSIS OF SPORTS</dc:title>
  <dc:creator>mahi jutt</dc:creator>
  <cp:lastModifiedBy>mahi jutt</cp:lastModifiedBy>
  <cp:revision>6</cp:revision>
  <dcterms:created xsi:type="dcterms:W3CDTF">2020-04-03T16:28:44Z</dcterms:created>
  <dcterms:modified xsi:type="dcterms:W3CDTF">2020-04-03T17:21:51Z</dcterms:modified>
</cp:coreProperties>
</file>