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68" r:id="rId1"/>
  </p:sldMasterIdLst>
  <p:sldIdLst>
    <p:sldId id="256" r:id="rId2"/>
    <p:sldId id="257" r:id="rId3"/>
    <p:sldId id="258" r:id="rId4"/>
    <p:sldId id="259" r:id="rId5"/>
    <p:sldId id="260" r:id="rId6"/>
    <p:sldId id="263" r:id="rId7"/>
    <p:sldId id="270" r:id="rId8"/>
    <p:sldId id="264" r:id="rId9"/>
    <p:sldId id="267" r:id="rId10"/>
    <p:sldId id="265" r:id="rId11"/>
    <p:sldId id="266" r:id="rId12"/>
    <p:sldId id="269" r:id="rId13"/>
    <p:sldId id="262" r:id="rId14"/>
    <p:sldId id="268" r:id="rId1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4" d="100"/>
          <a:sy n="74" d="100"/>
        </p:scale>
        <p:origin x="576"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gradFill flip="none" rotWithShape="1">
          <a:gsLst>
            <a:gs pos="0">
              <a:srgbClr val="B1DDFF"/>
            </a:gs>
            <a:gs pos="100000">
              <a:srgbClr val="B1DDFF">
                <a:lumMod val="64000"/>
                <a:lumOff val="36000"/>
              </a:srgbClr>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23" name="Rectangle 22"/>
          <p:cNvSpPr/>
          <p:nvPr/>
        </p:nvSpPr>
        <p:spPr>
          <a:xfrm>
            <a:off x="0" y="0"/>
            <a:ext cx="12192000" cy="6858000"/>
          </a:xfrm>
          <a:prstGeom prst="rect">
            <a:avLst/>
          </a:prstGeom>
          <a:blipFill dpi="0" rotWithShape="1">
            <a:blip r:embed="rId2">
              <a:alphaModFix amt="12000"/>
              <a:duotone>
                <a:schemeClr val="accent1">
                  <a:shade val="45000"/>
                  <a:satMod val="135000"/>
                </a:schemeClr>
                <a:prstClr val="white"/>
              </a:duotone>
            </a:blip>
            <a:srcRect/>
            <a:tile tx="-368300" ty="203200" sx="64000" sy="64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prstClr val="white"/>
                </a:solidFill>
              </a:rPr>
              <a:t>C</a:t>
            </a:r>
          </a:p>
        </p:txBody>
      </p:sp>
      <p:sp>
        <p:nvSpPr>
          <p:cNvPr id="10" name="Rectangle 9"/>
          <p:cNvSpPr/>
          <p:nvPr/>
        </p:nvSpPr>
        <p:spPr>
          <a:xfrm>
            <a:off x="1307870" y="1267730"/>
            <a:ext cx="9576262" cy="4307950"/>
          </a:xfrm>
          <a:prstGeom prst="rect">
            <a:avLst/>
          </a:prstGeom>
          <a:solidFill>
            <a:schemeClr val="tx2"/>
          </a:solidFill>
          <a:ln w="6350" cap="flat" cmpd="sng" algn="ctr">
            <a:noFill/>
            <a:prstDash val="solid"/>
          </a:ln>
          <a:effectLst>
            <a:outerShdw blurRad="50800" algn="ctr" rotWithShape="0">
              <a:prstClr val="black">
                <a:alpha val="66000"/>
              </a:prstClr>
            </a:outerShdw>
            <a:softEdge rad="0"/>
          </a:effectLst>
        </p:spPr>
      </p:sp>
      <p:sp>
        <p:nvSpPr>
          <p:cNvPr id="11" name="Rectangle 10"/>
          <p:cNvSpPr/>
          <p:nvPr/>
        </p:nvSpPr>
        <p:spPr>
          <a:xfrm>
            <a:off x="1447801" y="1411615"/>
            <a:ext cx="9296400" cy="4034770"/>
          </a:xfrm>
          <a:prstGeom prst="rect">
            <a:avLst/>
          </a:prstGeom>
          <a:noFill/>
          <a:ln w="6350" cap="sq" cmpd="sng" algn="ctr">
            <a:solidFill>
              <a:schemeClr val="bg2"/>
            </a:solidFill>
            <a:prstDash val="solid"/>
            <a:miter lim="800000"/>
          </a:ln>
          <a:effectLst/>
        </p:spPr>
      </p:sp>
      <p:sp>
        <p:nvSpPr>
          <p:cNvPr id="15" name="Rectangle 14"/>
          <p:cNvSpPr/>
          <p:nvPr/>
        </p:nvSpPr>
        <p:spPr>
          <a:xfrm>
            <a:off x="5135880" y="1267730"/>
            <a:ext cx="1920240" cy="7315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nvGrpSpPr>
          <p:cNvPr id="4" name="Group 3"/>
          <p:cNvGrpSpPr/>
          <p:nvPr/>
        </p:nvGrpSpPr>
        <p:grpSpPr>
          <a:xfrm>
            <a:off x="5250180" y="1267730"/>
            <a:ext cx="1691640" cy="645295"/>
            <a:chOff x="5318306" y="1386268"/>
            <a:chExt cx="1567331" cy="645295"/>
          </a:xfrm>
        </p:grpSpPr>
        <p:cxnSp>
          <p:nvCxnSpPr>
            <p:cNvPr id="17" name="Straight Connector 16"/>
            <p:cNvCxnSpPr/>
            <p:nvPr/>
          </p:nvCxnSpPr>
          <p:spPr>
            <a:xfrm>
              <a:off x="5318306" y="1386268"/>
              <a:ext cx="0" cy="640080"/>
            </a:xfrm>
            <a:prstGeom prst="line">
              <a:avLst/>
            </a:prstGeom>
            <a:solidFill>
              <a:schemeClr val="tx1">
                <a:lumMod val="85000"/>
                <a:lumOff val="15000"/>
              </a:schemeClr>
            </a:solidFill>
            <a:ln>
              <a:solidFill>
                <a:schemeClr val="accent1">
                  <a:lumMod val="20000"/>
                  <a:lumOff val="80000"/>
                </a:schemeClr>
              </a:solidFill>
              <a:miter lim="800000"/>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6885637" y="1386268"/>
              <a:ext cx="0" cy="640080"/>
            </a:xfrm>
            <a:prstGeom prst="line">
              <a:avLst/>
            </a:prstGeom>
            <a:solidFill>
              <a:schemeClr val="tx1">
                <a:lumMod val="85000"/>
                <a:lumOff val="15000"/>
              </a:schemeClr>
            </a:solidFill>
            <a:ln>
              <a:solidFill>
                <a:schemeClr val="accent1">
                  <a:lumMod val="20000"/>
                  <a:lumOff val="80000"/>
                </a:schemeClr>
              </a:solidFill>
              <a:miter lim="800000"/>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5318306" y="2031563"/>
              <a:ext cx="1567331" cy="0"/>
            </a:xfrm>
            <a:prstGeom prst="line">
              <a:avLst/>
            </a:prstGeom>
            <a:solidFill>
              <a:schemeClr val="tx1">
                <a:lumMod val="85000"/>
                <a:lumOff val="15000"/>
              </a:schemeClr>
            </a:solidFill>
            <a:ln>
              <a:solidFill>
                <a:schemeClr val="accent1">
                  <a:lumMod val="20000"/>
                  <a:lumOff val="80000"/>
                </a:schemeClr>
              </a:solidFill>
              <a:miter lim="800000"/>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561708" y="2091263"/>
            <a:ext cx="9068586" cy="2590800"/>
          </a:xfrm>
        </p:spPr>
        <p:txBody>
          <a:bodyPr tIns="45720" bIns="45720" anchor="ctr">
            <a:noAutofit/>
          </a:bodyPr>
          <a:lstStyle>
            <a:lvl1pPr algn="ctr">
              <a:lnSpc>
                <a:spcPct val="83000"/>
              </a:lnSpc>
              <a:defRPr lang="en-US" sz="7200" b="0" kern="1200" cap="all" spc="-100" baseline="0" dirty="0">
                <a:solidFill>
                  <a:schemeClr val="bg1"/>
                </a:solidFill>
                <a:effectLst/>
                <a:latin typeface="+mj-lt"/>
                <a:ea typeface="+mn-ea"/>
                <a:cs typeface="+mn-cs"/>
              </a:defRPr>
            </a:lvl1pPr>
          </a:lstStyle>
          <a:p>
            <a:r>
              <a:rPr lang="en-US" smtClean="0"/>
              <a:t>Click to edit Master title style</a:t>
            </a:r>
            <a:endParaRPr lang="en-US" dirty="0"/>
          </a:p>
        </p:txBody>
      </p:sp>
      <p:sp>
        <p:nvSpPr>
          <p:cNvPr id="3" name="Subtitle 2"/>
          <p:cNvSpPr>
            <a:spLocks noGrp="1"/>
          </p:cNvSpPr>
          <p:nvPr>
            <p:ph type="subTitle" idx="1"/>
          </p:nvPr>
        </p:nvSpPr>
        <p:spPr>
          <a:xfrm>
            <a:off x="1562100" y="4682062"/>
            <a:ext cx="9070848" cy="457201"/>
          </a:xfrm>
        </p:spPr>
        <p:txBody>
          <a:bodyPr>
            <a:normAutofit/>
          </a:bodyPr>
          <a:lstStyle>
            <a:lvl1pPr marL="0" indent="0" algn="ctr">
              <a:spcBef>
                <a:spcPts val="0"/>
              </a:spcBef>
              <a:buNone/>
              <a:defRPr sz="1600" spc="80" baseline="0">
                <a:solidFill>
                  <a:schemeClr val="bg2"/>
                </a:solidFill>
              </a:defRPr>
            </a:lvl1pPr>
            <a:lvl2pPr marL="457200" indent="0" algn="ctr">
              <a:buNone/>
              <a:defRPr sz="1600"/>
            </a:lvl2pPr>
            <a:lvl3pPr marL="914400" indent="0" algn="ctr">
              <a:buNone/>
              <a:defRPr sz="16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20" name="Date Placeholder 19"/>
          <p:cNvSpPr>
            <a:spLocks noGrp="1"/>
          </p:cNvSpPr>
          <p:nvPr>
            <p:ph type="dt" sz="half" idx="10"/>
          </p:nvPr>
        </p:nvSpPr>
        <p:spPr>
          <a:xfrm>
            <a:off x="5318760" y="1341255"/>
            <a:ext cx="1554480" cy="527213"/>
          </a:xfrm>
        </p:spPr>
        <p:txBody>
          <a:bodyPr/>
          <a:lstStyle>
            <a:lvl1pPr algn="ctr">
              <a:defRPr sz="1300" spc="0" baseline="0">
                <a:solidFill>
                  <a:srgbClr val="FFFFFF"/>
                </a:solidFill>
                <a:latin typeface="+mn-lt"/>
              </a:defRPr>
            </a:lvl1pPr>
          </a:lstStyle>
          <a:p>
            <a:fld id="{2AED8E5B-0D98-4FE1-9B26-D1041E3A89F9}" type="datetimeFigureOut">
              <a:rPr lang="en-US" dirty="0"/>
              <a:t>3/30/2020</a:t>
            </a:fld>
            <a:endParaRPr lang="en-US" dirty="0"/>
          </a:p>
        </p:txBody>
      </p:sp>
      <p:sp>
        <p:nvSpPr>
          <p:cNvPr id="21" name="Footer Placeholder 20"/>
          <p:cNvSpPr>
            <a:spLocks noGrp="1"/>
          </p:cNvSpPr>
          <p:nvPr>
            <p:ph type="ftr" sz="quarter" idx="11"/>
          </p:nvPr>
        </p:nvSpPr>
        <p:spPr>
          <a:xfrm>
            <a:off x="1453896" y="5212080"/>
            <a:ext cx="5905500" cy="228600"/>
          </a:xfrm>
        </p:spPr>
        <p:txBody>
          <a:bodyPr/>
          <a:lstStyle>
            <a:lvl1pPr algn="l">
              <a:defRPr>
                <a:solidFill>
                  <a:schemeClr val="bg2"/>
                </a:solidFill>
              </a:defRPr>
            </a:lvl1pPr>
          </a:lstStyle>
          <a:p>
            <a:endParaRPr lang="en-US" dirty="0"/>
          </a:p>
        </p:txBody>
      </p:sp>
      <p:sp>
        <p:nvSpPr>
          <p:cNvPr id="22" name="Slide Number Placeholder 21"/>
          <p:cNvSpPr>
            <a:spLocks noGrp="1"/>
          </p:cNvSpPr>
          <p:nvPr>
            <p:ph type="sldNum" sz="quarter" idx="12"/>
          </p:nvPr>
        </p:nvSpPr>
        <p:spPr>
          <a:xfrm>
            <a:off x="8606919" y="5212080"/>
            <a:ext cx="2111881" cy="228600"/>
          </a:xfrm>
        </p:spPr>
        <p:txBody>
          <a:bodyPr/>
          <a:lstStyle>
            <a:lvl1pPr>
              <a:defRPr>
                <a:solidFill>
                  <a:schemeClr val="bg2"/>
                </a:solidFill>
              </a:defRPr>
            </a:lvl1pPr>
          </a:lstStyle>
          <a:p>
            <a:fld id="{4FAB73BC-B049-4115-A692-8D63A059BFB8}" type="slidenum">
              <a:rPr lang="en-US" dirty="0"/>
              <a:pPr/>
              <a:t>‹#›</a:t>
            </a:fld>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B4159CD-DA3A-463F-AFEF-A68838A6859B}" type="datetimeFigureOut">
              <a:rPr lang="en-US" dirty="0"/>
              <a:t>3/30/2020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1600" y="762000"/>
            <a:ext cx="2362200" cy="525780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762000"/>
            <a:ext cx="8077200" cy="5257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312A925-E007-46C2-84AB-35EE10DCAD39}" type="datetimeFigureOut">
              <a:rPr lang="en-US" dirty="0"/>
              <a:t>3/30/2020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073C2DCB-466C-4061-8D51-D3254DD77FA1}" type="datetimeFigureOut">
              <a:rPr lang="en-US" dirty="0"/>
              <a:t>3/30/2020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gradFill flip="none" rotWithShape="1">
          <a:gsLst>
            <a:gs pos="0">
              <a:schemeClr val="bg2">
                <a:tint val="80000"/>
                <a:shade val="100000"/>
                <a:satMod val="300000"/>
              </a:schemeClr>
            </a:gs>
            <a:gs pos="100000">
              <a:srgbClr val="B1DDFF">
                <a:lumMod val="64000"/>
                <a:lumOff val="36000"/>
              </a:srgbClr>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15" name="Rectangle 14"/>
          <p:cNvSpPr/>
          <p:nvPr/>
        </p:nvSpPr>
        <p:spPr>
          <a:xfrm>
            <a:off x="0" y="0"/>
            <a:ext cx="12192000" cy="6858000"/>
          </a:xfrm>
          <a:prstGeom prst="rect">
            <a:avLst/>
          </a:prstGeom>
          <a:blipFill dpi="0" rotWithShape="1">
            <a:blip r:embed="rId2">
              <a:alphaModFix amt="12000"/>
              <a:duotone>
                <a:schemeClr val="accent2">
                  <a:shade val="45000"/>
                  <a:satMod val="135000"/>
                </a:schemeClr>
                <a:prstClr val="white"/>
              </a:duotone>
            </a:blip>
            <a:srcRect/>
            <a:tile tx="-368300" ty="203200" sx="64000" sy="64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prstClr val="white"/>
                </a:solidFill>
              </a:rPr>
              <a:t>C</a:t>
            </a:r>
          </a:p>
        </p:txBody>
      </p:sp>
      <p:sp>
        <p:nvSpPr>
          <p:cNvPr id="23" name="Rectangle 22"/>
          <p:cNvSpPr/>
          <p:nvPr/>
        </p:nvSpPr>
        <p:spPr>
          <a:xfrm>
            <a:off x="1307870" y="1267730"/>
            <a:ext cx="9576262" cy="4307950"/>
          </a:xfrm>
          <a:prstGeom prst="rect">
            <a:avLst/>
          </a:prstGeom>
          <a:solidFill>
            <a:schemeClr val="tx2"/>
          </a:solidFill>
          <a:ln w="6350" cap="flat" cmpd="sng" algn="ctr">
            <a:noFill/>
            <a:prstDash val="solid"/>
          </a:ln>
          <a:effectLst>
            <a:outerShdw blurRad="50800" algn="ctr" rotWithShape="0">
              <a:prstClr val="black">
                <a:alpha val="66000"/>
              </a:prstClr>
            </a:outerShdw>
            <a:softEdge rad="0"/>
          </a:effectLst>
        </p:spPr>
      </p:sp>
      <p:sp>
        <p:nvSpPr>
          <p:cNvPr id="24" name="Rectangle 23"/>
          <p:cNvSpPr/>
          <p:nvPr/>
        </p:nvSpPr>
        <p:spPr>
          <a:xfrm>
            <a:off x="1447801" y="1411615"/>
            <a:ext cx="9296400" cy="4034770"/>
          </a:xfrm>
          <a:prstGeom prst="rect">
            <a:avLst/>
          </a:prstGeom>
          <a:noFill/>
          <a:ln w="6350" cap="sq" cmpd="sng" algn="ctr">
            <a:solidFill>
              <a:schemeClr val="bg2"/>
            </a:solidFill>
            <a:prstDash val="solid"/>
            <a:miter lim="800000"/>
          </a:ln>
          <a:effectLst/>
        </p:spPr>
      </p:sp>
      <p:sp>
        <p:nvSpPr>
          <p:cNvPr id="30" name="Rectangle 29"/>
          <p:cNvSpPr/>
          <p:nvPr/>
        </p:nvSpPr>
        <p:spPr>
          <a:xfrm>
            <a:off x="5135880" y="1267730"/>
            <a:ext cx="1920240" cy="7315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nvGrpSpPr>
          <p:cNvPr id="31" name="Group 30"/>
          <p:cNvGrpSpPr/>
          <p:nvPr/>
        </p:nvGrpSpPr>
        <p:grpSpPr>
          <a:xfrm>
            <a:off x="5250180" y="1267730"/>
            <a:ext cx="1691640" cy="645295"/>
            <a:chOff x="5318306" y="1386268"/>
            <a:chExt cx="1567331" cy="645295"/>
          </a:xfrm>
        </p:grpSpPr>
        <p:cxnSp>
          <p:nvCxnSpPr>
            <p:cNvPr id="32" name="Straight Connector 31"/>
            <p:cNvCxnSpPr/>
            <p:nvPr/>
          </p:nvCxnSpPr>
          <p:spPr>
            <a:xfrm>
              <a:off x="5318306" y="1386268"/>
              <a:ext cx="0" cy="640080"/>
            </a:xfrm>
            <a:prstGeom prst="line">
              <a:avLst/>
            </a:prstGeom>
            <a:solidFill>
              <a:schemeClr val="tx1">
                <a:lumMod val="85000"/>
                <a:lumOff val="15000"/>
              </a:schemeClr>
            </a:solidFill>
            <a:ln>
              <a:solidFill>
                <a:schemeClr val="accent1">
                  <a:lumMod val="20000"/>
                  <a:lumOff val="80000"/>
                </a:schemeClr>
              </a:solidFill>
              <a:miter lim="800000"/>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6885637" y="1386268"/>
              <a:ext cx="0" cy="640080"/>
            </a:xfrm>
            <a:prstGeom prst="line">
              <a:avLst/>
            </a:prstGeom>
            <a:solidFill>
              <a:schemeClr val="tx1">
                <a:lumMod val="85000"/>
                <a:lumOff val="15000"/>
              </a:schemeClr>
            </a:solidFill>
            <a:ln>
              <a:solidFill>
                <a:schemeClr val="accent1">
                  <a:lumMod val="20000"/>
                  <a:lumOff val="80000"/>
                </a:schemeClr>
              </a:solidFill>
              <a:miter lim="800000"/>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5318306" y="2031563"/>
              <a:ext cx="1567331" cy="0"/>
            </a:xfrm>
            <a:prstGeom prst="line">
              <a:avLst/>
            </a:prstGeom>
            <a:solidFill>
              <a:schemeClr val="tx1">
                <a:lumMod val="85000"/>
                <a:lumOff val="15000"/>
              </a:schemeClr>
            </a:solidFill>
            <a:ln>
              <a:solidFill>
                <a:schemeClr val="accent1">
                  <a:lumMod val="20000"/>
                  <a:lumOff val="80000"/>
                </a:schemeClr>
              </a:solidFill>
              <a:miter lim="800000"/>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1563623" y="2094309"/>
            <a:ext cx="9070848" cy="2587752"/>
          </a:xfrm>
        </p:spPr>
        <p:txBody>
          <a:bodyPr anchor="ctr">
            <a:noAutofit/>
          </a:bodyPr>
          <a:lstStyle>
            <a:lvl1pPr algn="ctr">
              <a:lnSpc>
                <a:spcPct val="83000"/>
              </a:lnSpc>
              <a:defRPr lang="en-US" sz="7200" kern="1200" cap="all" spc="-100" baseline="0" dirty="0">
                <a:solidFill>
                  <a:schemeClr val="bg1"/>
                </a:solidFill>
                <a:effectLst/>
                <a:latin typeface="+mj-lt"/>
                <a:ea typeface="+mn-ea"/>
                <a:cs typeface="+mn-cs"/>
              </a:defRPr>
            </a:lvl1pPr>
          </a:lstStyle>
          <a:p>
            <a:r>
              <a:rPr lang="en-US" smtClean="0"/>
              <a:t>Click to edit Master title style</a:t>
            </a:r>
            <a:endParaRPr lang="en-US" dirty="0"/>
          </a:p>
        </p:txBody>
      </p:sp>
      <p:sp>
        <p:nvSpPr>
          <p:cNvPr id="3" name="Text Placeholder 2"/>
          <p:cNvSpPr>
            <a:spLocks noGrp="1"/>
          </p:cNvSpPr>
          <p:nvPr>
            <p:ph type="body" idx="1"/>
          </p:nvPr>
        </p:nvSpPr>
        <p:spPr>
          <a:xfrm>
            <a:off x="1563624" y="4682062"/>
            <a:ext cx="9070848" cy="457200"/>
          </a:xfrm>
        </p:spPr>
        <p:txBody>
          <a:bodyPr anchor="t">
            <a:normAutofit/>
          </a:bodyPr>
          <a:lstStyle>
            <a:lvl1pPr marL="0" indent="0" algn="ctr">
              <a:buNone/>
              <a:tabLst>
                <a:tab pos="2633663" algn="l"/>
              </a:tabLst>
              <a:defRPr sz="1600">
                <a:solidFill>
                  <a:schemeClr val="bg2"/>
                </a:solidFill>
                <a:effectLst/>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5321808" y="1344502"/>
            <a:ext cx="1554480" cy="530352"/>
          </a:xfrm>
        </p:spPr>
        <p:txBody>
          <a:bodyPr/>
          <a:lstStyle>
            <a:lvl1pPr algn="ctr">
              <a:defRPr lang="en-US" sz="1300" kern="1200" spc="0" baseline="0">
                <a:solidFill>
                  <a:srgbClr val="FFFFFF"/>
                </a:solidFill>
                <a:latin typeface="+mn-lt"/>
                <a:ea typeface="+mn-ea"/>
                <a:cs typeface="+mn-cs"/>
              </a:defRPr>
            </a:lvl1pPr>
          </a:lstStyle>
          <a:p>
            <a:fld id="{8642357F-39F6-401C-9FF8-3072724998F3}" type="datetimeFigureOut">
              <a:rPr lang="en-US" dirty="0"/>
              <a:t>3/30/2020</a:t>
            </a:fld>
            <a:endParaRPr lang="en-US" dirty="0"/>
          </a:p>
        </p:txBody>
      </p:sp>
      <p:sp>
        <p:nvSpPr>
          <p:cNvPr id="5" name="Footer Placeholder 4"/>
          <p:cNvSpPr>
            <a:spLocks noGrp="1"/>
          </p:cNvSpPr>
          <p:nvPr>
            <p:ph type="ftr" sz="quarter" idx="11"/>
          </p:nvPr>
        </p:nvSpPr>
        <p:spPr>
          <a:xfrm>
            <a:off x="1453896" y="5212080"/>
            <a:ext cx="5907024" cy="228600"/>
          </a:xfrm>
        </p:spPr>
        <p:txBody>
          <a:bodyPr/>
          <a:lstStyle>
            <a:lvl1pPr algn="l">
              <a:defRPr>
                <a:solidFill>
                  <a:schemeClr val="bg2"/>
                </a:solidFill>
              </a:defRPr>
            </a:lvl1pPr>
          </a:lstStyle>
          <a:p>
            <a:endParaRPr lang="en-US" dirty="0"/>
          </a:p>
        </p:txBody>
      </p:sp>
      <p:sp>
        <p:nvSpPr>
          <p:cNvPr id="6" name="Slide Number Placeholder 5"/>
          <p:cNvSpPr>
            <a:spLocks noGrp="1"/>
          </p:cNvSpPr>
          <p:nvPr>
            <p:ph type="sldNum" sz="quarter" idx="12"/>
          </p:nvPr>
        </p:nvSpPr>
        <p:spPr>
          <a:xfrm>
            <a:off x="8604504" y="5212080"/>
            <a:ext cx="2112264" cy="228600"/>
          </a:xfrm>
        </p:spPr>
        <p:txBody>
          <a:bodyPr/>
          <a:lstStyle>
            <a:lvl1pPr>
              <a:defRPr>
                <a:solidFill>
                  <a:schemeClr val="bg2"/>
                </a:solidFill>
              </a:defRPr>
            </a:lvl1pPr>
          </a:lstStyle>
          <a:p>
            <a:fld id="{4FAB73BC-B049-4115-A692-8D63A059BFB8}" type="slidenum">
              <a:rPr lang="en-US" dirty="0"/>
              <a:pPr/>
              <a:t>‹#›</a:t>
            </a:fld>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066800" y="2103120"/>
            <a:ext cx="4754880" cy="374904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370320" y="2103120"/>
            <a:ext cx="4754880" cy="374904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4D5DB09B-D413-414E-B13F-B1984CD8FF65}" type="datetimeFigureOut">
              <a:rPr lang="en-US" dirty="0"/>
              <a:t>3/30/2020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069848" y="2074334"/>
            <a:ext cx="4754880" cy="640080"/>
          </a:xfrm>
        </p:spPr>
        <p:txBody>
          <a:bodyPr anchor="ctr">
            <a:normAutofit/>
          </a:bodyPr>
          <a:lstStyle>
            <a:lvl1pPr marL="0" indent="0" algn="ctr">
              <a:spcBef>
                <a:spcPts val="0"/>
              </a:spcBef>
              <a:buNone/>
              <a:defRPr sz="1800" b="0">
                <a:solidFill>
                  <a:schemeClr val="tx2"/>
                </a:solidFill>
                <a:latin typeface="+mn-lt"/>
              </a:defRPr>
            </a:lvl1pPr>
            <a:lvl2pPr marL="457200" indent="0">
              <a:buNone/>
              <a:defRPr sz="18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69848" y="2755898"/>
            <a:ext cx="4754880" cy="320040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373368" y="2074334"/>
            <a:ext cx="4754880" cy="640080"/>
          </a:xfrm>
        </p:spPr>
        <p:txBody>
          <a:bodyPr anchor="ctr">
            <a:normAutofit/>
          </a:bodyPr>
          <a:lstStyle>
            <a:lvl1pPr marL="0" indent="0" algn="ctr">
              <a:spcBef>
                <a:spcPts val="0"/>
              </a:spcBef>
              <a:buNone/>
              <a:defRPr sz="1800" b="0">
                <a:solidFill>
                  <a:schemeClr val="tx2"/>
                </a:solidFill>
              </a:defRPr>
            </a:lvl1pPr>
            <a:lvl2pPr marL="457200" indent="0">
              <a:buNone/>
              <a:defRPr sz="18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373368" y="2756581"/>
            <a:ext cx="4754880" cy="320040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6238F992-55E7-4B2D-A6F1-8C9243CBFE1B}" type="datetimeFigureOut">
              <a:rPr lang="en-US" dirty="0"/>
              <a:t>3/30/2020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F0298110-BAA6-4256-A2E5-BB66A47D2616}" type="datetimeFigureOut">
              <a:rPr lang="en-US" dirty="0"/>
              <a:t>3/30/2020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4903892-3343-4E4E-B81B-70A099359AD2}" type="datetimeFigureOut">
              <a:rPr lang="en-US" dirty="0"/>
              <a:t>3/30/2020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5" name="Rectangle 14"/>
          <p:cNvSpPr/>
          <p:nvPr/>
        </p:nvSpPr>
        <p:spPr>
          <a:xfrm>
            <a:off x="9020386" y="237744"/>
            <a:ext cx="2926080" cy="6382512"/>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9296400" y="607392"/>
            <a:ext cx="2430780" cy="1645920"/>
          </a:xfrm>
        </p:spPr>
        <p:txBody>
          <a:bodyPr anchor="b">
            <a:normAutofit/>
          </a:bodyPr>
          <a:lstStyle>
            <a:lvl1pPr algn="l" defTabSz="914400" rtl="0" eaLnBrk="1" latinLnBrk="0" hangingPunct="1">
              <a:lnSpc>
                <a:spcPct val="90000"/>
              </a:lnSpc>
              <a:spcBef>
                <a:spcPct val="0"/>
              </a:spcBef>
              <a:buNone/>
              <a:defRPr lang="en-US" sz="2800" b="0" kern="1200" cap="none" spc="0" baseline="0" dirty="0">
                <a:solidFill>
                  <a:srgbClr val="FFFFFF"/>
                </a:solidFill>
                <a:effectLst/>
                <a:latin typeface="+mj-lt"/>
                <a:ea typeface="+mn-ea"/>
                <a:cs typeface="+mn-cs"/>
              </a:defRPr>
            </a:lvl1pPr>
          </a:lstStyle>
          <a:p>
            <a:r>
              <a:rPr lang="en-US" smtClean="0"/>
              <a:t>Click to edit Master title style</a:t>
            </a:r>
            <a:endParaRPr lang="en-US" dirty="0"/>
          </a:p>
        </p:txBody>
      </p:sp>
      <p:sp>
        <p:nvSpPr>
          <p:cNvPr id="3" name="Content Placeholder 2"/>
          <p:cNvSpPr>
            <a:spLocks noGrp="1"/>
          </p:cNvSpPr>
          <p:nvPr>
            <p:ph idx="1"/>
          </p:nvPr>
        </p:nvSpPr>
        <p:spPr>
          <a:xfrm>
            <a:off x="685800" y="609600"/>
            <a:ext cx="7772400" cy="5334000"/>
          </a:xfrm>
        </p:spPr>
        <p:txBody>
          <a:bodyPr/>
          <a:lstStyle>
            <a:lvl1pPr>
              <a:defRPr sz="19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9296400" y="2286000"/>
            <a:ext cx="2430780" cy="3505200"/>
          </a:xfrm>
        </p:spPr>
        <p:txBody>
          <a:bodyPr>
            <a:normAutofit/>
          </a:bodyPr>
          <a:lstStyle>
            <a:lvl1pPr marL="0" indent="0">
              <a:lnSpc>
                <a:spcPct val="110000"/>
              </a:lnSpc>
              <a:spcBef>
                <a:spcPts val="800"/>
              </a:spcBef>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0" name="Rectangle 9"/>
          <p:cNvSpPr/>
          <p:nvPr/>
        </p:nvSpPr>
        <p:spPr>
          <a:xfrm>
            <a:off x="9157546" y="374904"/>
            <a:ext cx="2651760" cy="6108192"/>
          </a:xfrm>
          <a:prstGeom prst="rect">
            <a:avLst/>
          </a:prstGeom>
          <a:noFill/>
          <a:ln w="63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sp>
      <p:sp>
        <p:nvSpPr>
          <p:cNvPr id="5" name="Date Placeholder 4"/>
          <p:cNvSpPr>
            <a:spLocks noGrp="1"/>
          </p:cNvSpPr>
          <p:nvPr>
            <p:ph type="dt" sz="half" idx="10"/>
          </p:nvPr>
        </p:nvSpPr>
        <p:spPr/>
        <p:txBody>
          <a:bodyPr/>
          <a:lstStyle/>
          <a:p>
            <a:fld id="{00232F85-D33A-46AF-9088-5A7400C1018E}" type="datetimeFigureOut">
              <a:rPr lang="en-US" dirty="0"/>
              <a:t>3/30/2020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4FAB73BC-B049-4115-A692-8D63A059BFB8}"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0" name="Rectangle 9"/>
          <p:cNvSpPr/>
          <p:nvPr/>
        </p:nvSpPr>
        <p:spPr>
          <a:xfrm>
            <a:off x="9020386" y="237744"/>
            <a:ext cx="2926080" cy="6382512"/>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9157546" y="374904"/>
            <a:ext cx="2651760" cy="6108192"/>
          </a:xfrm>
          <a:prstGeom prst="rect">
            <a:avLst/>
          </a:prstGeom>
          <a:noFill/>
          <a:ln w="63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9296400" y="603504"/>
            <a:ext cx="2432304" cy="1645920"/>
          </a:xfrm>
        </p:spPr>
        <p:txBody>
          <a:bodyPr anchor="b">
            <a:noAutofit/>
          </a:bodyPr>
          <a:lstStyle>
            <a:lvl1pPr algn="l">
              <a:defRPr sz="2800" b="0">
                <a:solidFill>
                  <a:srgbClr val="FFFFFF"/>
                </a:solidFill>
                <a:latin typeface="+mj-lt"/>
              </a:defRPr>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228599" y="237744"/>
            <a:ext cx="8531352" cy="6382512"/>
          </a:xfrm>
          <a:solidFill>
            <a:srgbClr val="969696"/>
          </a:solidFill>
          <a:ln>
            <a:noFill/>
          </a:ln>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9296400" y="2286000"/>
            <a:ext cx="2432304" cy="3502152"/>
          </a:xfrm>
        </p:spPr>
        <p:txBody>
          <a:bodyPr>
            <a:normAutofit/>
          </a:bodyPr>
          <a:lstStyle>
            <a:lvl1pPr marL="0" indent="0" algn="l">
              <a:lnSpc>
                <a:spcPct val="110000"/>
              </a:lnSpc>
              <a:spcBef>
                <a:spcPts val="800"/>
              </a:spcBef>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Date Placeholder 7"/>
          <p:cNvSpPr>
            <a:spLocks noGrp="1"/>
          </p:cNvSpPr>
          <p:nvPr>
            <p:ph type="dt" sz="half" idx="10"/>
          </p:nvPr>
        </p:nvSpPr>
        <p:spPr/>
        <p:txBody>
          <a:bodyPr/>
          <a:lstStyle>
            <a:lvl1pPr>
              <a:defRPr>
                <a:effectLst>
                  <a:outerShdw blurRad="12700" dist="3810" dir="2700000" algn="tl" rotWithShape="0">
                    <a:prstClr val="black">
                      <a:alpha val="40000"/>
                    </a:prstClr>
                  </a:outerShdw>
                </a:effectLst>
              </a:defRPr>
            </a:lvl1pPr>
          </a:lstStyle>
          <a:p>
            <a:fld id="{3EB3A624-F501-46A9-B8CA-4949E24E27C8}" type="datetimeFigureOut">
              <a:rPr lang="en-US" dirty="0"/>
              <a:t>3/30/2020</a:t>
            </a:fld>
            <a:endParaRPr lang="en-US" dirty="0"/>
          </a:p>
        </p:txBody>
      </p:sp>
      <p:sp>
        <p:nvSpPr>
          <p:cNvPr id="12" name="Footer Placeholder 11"/>
          <p:cNvSpPr>
            <a:spLocks noGrp="1"/>
          </p:cNvSpPr>
          <p:nvPr>
            <p:ph type="ftr" sz="quarter" idx="11"/>
          </p:nvPr>
        </p:nvSpPr>
        <p:spPr/>
        <p:txBody>
          <a:bodyPr/>
          <a:lstStyle>
            <a:lvl1pPr algn="r">
              <a:defRPr lang="en-US" sz="1000" kern="1200" dirty="0">
                <a:solidFill>
                  <a:schemeClr val="tx1">
                    <a:lumMod val="75000"/>
                    <a:lumOff val="25000"/>
                  </a:schemeClr>
                </a:solidFill>
                <a:effectLst>
                  <a:outerShdw blurRad="12700" dist="3810" dir="2700000" algn="tl" rotWithShape="0">
                    <a:prstClr val="black">
                      <a:alpha val="40000"/>
                    </a:prstClr>
                  </a:outerShdw>
                </a:effectLst>
                <a:latin typeface="+mn-lt"/>
                <a:ea typeface="+mn-ea"/>
                <a:cs typeface="+mn-cs"/>
              </a:defRPr>
            </a:lvl1pPr>
          </a:lstStyle>
          <a:p>
            <a:endParaRPr lang="en-US" dirty="0"/>
          </a:p>
        </p:txBody>
      </p:sp>
      <p:sp>
        <p:nvSpPr>
          <p:cNvPr id="13" name="Slide Number Placeholder 12"/>
          <p:cNvSpPr>
            <a:spLocks noGrp="1"/>
          </p:cNvSpPr>
          <p:nvPr>
            <p:ph type="sldNum" sz="quarter" idx="12"/>
          </p:nvPr>
        </p:nvSpPr>
        <p:spPr/>
        <p:txBody>
          <a:bodyPr/>
          <a:lstStyle>
            <a:lvl1pPr>
              <a:defRPr>
                <a:solidFill>
                  <a:srgbClr val="FFFFFF"/>
                </a:solidFill>
              </a:defRPr>
            </a:lvl1pPr>
          </a:lstStyle>
          <a:p>
            <a:fld id="{4FAB73BC-B049-4115-A692-8D63A059BFB8}"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Rectangle 6"/>
          <p:cNvSpPr/>
          <p:nvPr/>
        </p:nvSpPr>
        <p:spPr>
          <a:xfrm>
            <a:off x="234696" y="237744"/>
            <a:ext cx="11722608" cy="6382512"/>
          </a:xfrm>
          <a:prstGeom prst="rect">
            <a:avLst/>
          </a:prstGeom>
          <a:solidFill>
            <a:schemeClr val="bg2"/>
          </a:solidFill>
          <a:ln w="6350" cap="flat" cmpd="sng" algn="ctr">
            <a:noFill/>
            <a:prstDash val="solid"/>
          </a:ln>
          <a:effectLst>
            <a:softEdge rad="0"/>
          </a:effectLst>
        </p:spPr>
      </p:sp>
      <p:sp>
        <p:nvSpPr>
          <p:cNvPr id="2" name="Title Placeholder 1"/>
          <p:cNvSpPr>
            <a:spLocks noGrp="1"/>
          </p:cNvSpPr>
          <p:nvPr>
            <p:ph type="title"/>
          </p:nvPr>
        </p:nvSpPr>
        <p:spPr>
          <a:xfrm>
            <a:off x="1066800" y="642594"/>
            <a:ext cx="10058400" cy="13716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66800" y="2103120"/>
            <a:ext cx="10058400" cy="393192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389464" y="6214535"/>
            <a:ext cx="2743200" cy="256032"/>
          </a:xfrm>
          <a:prstGeom prst="rect">
            <a:avLst/>
          </a:prstGeom>
        </p:spPr>
        <p:txBody>
          <a:bodyPr vert="horz" lIns="91440" tIns="45720" rIns="91440" bIns="45720" rtlCol="0" anchor="b"/>
          <a:lstStyle>
            <a:lvl1pPr algn="l">
              <a:defRPr sz="1000">
                <a:solidFill>
                  <a:schemeClr val="tx1">
                    <a:lumMod val="75000"/>
                    <a:lumOff val="25000"/>
                  </a:schemeClr>
                </a:solidFill>
              </a:defRPr>
            </a:lvl1pPr>
          </a:lstStyle>
          <a:p>
            <a:fld id="{40C4D3C1-679D-44D8-8A9C-D402CE4EF569}" type="datetimeFigureOut">
              <a:rPr lang="en-US" dirty="0"/>
              <a:t>3/30/2020</a:t>
            </a:fld>
            <a:endParaRPr lang="en-US" dirty="0"/>
          </a:p>
        </p:txBody>
      </p:sp>
      <p:sp>
        <p:nvSpPr>
          <p:cNvPr id="5" name="Footer Placeholder 4"/>
          <p:cNvSpPr>
            <a:spLocks noGrp="1"/>
          </p:cNvSpPr>
          <p:nvPr>
            <p:ph type="ftr" sz="quarter" idx="3"/>
          </p:nvPr>
        </p:nvSpPr>
        <p:spPr>
          <a:xfrm>
            <a:off x="3489960" y="6214535"/>
            <a:ext cx="5212080" cy="256032"/>
          </a:xfrm>
          <a:prstGeom prst="rect">
            <a:avLst/>
          </a:prstGeom>
        </p:spPr>
        <p:txBody>
          <a:bodyPr vert="horz" lIns="91440" tIns="45720" rIns="91440" bIns="45720" rtlCol="0" anchor="b"/>
          <a:lstStyle>
            <a:lvl1pPr algn="ctr">
              <a:defRPr sz="1000">
                <a:solidFill>
                  <a:schemeClr val="tx1">
                    <a:lumMod val="75000"/>
                    <a:lumOff val="25000"/>
                  </a:schemeClr>
                </a:solidFill>
              </a:defRPr>
            </a:lvl1pPr>
          </a:lstStyle>
          <a:p>
            <a:endParaRPr lang="en-US" dirty="0"/>
          </a:p>
        </p:txBody>
      </p:sp>
      <p:sp>
        <p:nvSpPr>
          <p:cNvPr id="6" name="Slide Number Placeholder 5"/>
          <p:cNvSpPr>
            <a:spLocks noGrp="1"/>
          </p:cNvSpPr>
          <p:nvPr>
            <p:ph type="sldNum" sz="quarter" idx="4"/>
          </p:nvPr>
        </p:nvSpPr>
        <p:spPr>
          <a:xfrm>
            <a:off x="10314667" y="6214535"/>
            <a:ext cx="1463040" cy="256032"/>
          </a:xfrm>
          <a:prstGeom prst="rect">
            <a:avLst/>
          </a:prstGeom>
        </p:spPr>
        <p:txBody>
          <a:bodyPr vert="horz" lIns="91440" tIns="45720" rIns="91440" bIns="45720" rtlCol="0" anchor="b"/>
          <a:lstStyle>
            <a:lvl1pPr algn="r">
              <a:defRPr sz="1000">
                <a:solidFill>
                  <a:schemeClr val="tx1">
                    <a:lumMod val="75000"/>
                    <a:lumOff val="25000"/>
                  </a:schemeClr>
                </a:solidFill>
              </a:defRPr>
            </a:lvl1pPr>
          </a:lstStyle>
          <a:p>
            <a:fld id="{4FAB73BC-B049-4115-A692-8D63A059BFB8}" type="slidenum">
              <a:rPr lang="en-US" dirty="0"/>
              <a:pPr/>
              <a:t>‹#›</a:t>
            </a:fld>
            <a:endParaRPr lang="en-US" dirty="0"/>
          </a:p>
        </p:txBody>
      </p:sp>
      <p:sp>
        <p:nvSpPr>
          <p:cNvPr id="8" name="Rectangle 7"/>
          <p:cNvSpPr/>
          <p:nvPr/>
        </p:nvSpPr>
        <p:spPr>
          <a:xfrm>
            <a:off x="371856" y="374904"/>
            <a:ext cx="11448288" cy="6108192"/>
          </a:xfrm>
          <a:prstGeom prst="rect">
            <a:avLst/>
          </a:prstGeom>
          <a:noFill/>
          <a:ln w="6350" cap="sq" cmpd="sng" algn="ctr">
            <a:solidFill>
              <a:schemeClr val="tx1">
                <a:lumMod val="75000"/>
                <a:lumOff val="25000"/>
              </a:schemeClr>
            </a:solidFill>
            <a:prstDash val="solid"/>
            <a:miter lim="800000"/>
          </a:ln>
          <a:effectLst/>
        </p:spPr>
      </p:sp>
    </p:spTree>
  </p:cSld>
  <p:clrMap bg1="dk1" tx1="lt1" bg2="dk2" tx2="lt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hf sldNum="0" hdr="0" ftr="0" dt="0"/>
  <p:txStyles>
    <p:titleStyle>
      <a:lvl1pPr algn="l" defTabSz="914400" rtl="0" eaLnBrk="1" latinLnBrk="0" hangingPunct="1">
        <a:lnSpc>
          <a:spcPct val="90000"/>
        </a:lnSpc>
        <a:spcBef>
          <a:spcPct val="0"/>
        </a:spcBef>
        <a:buNone/>
        <a:defRPr lang="en-US" sz="4800" kern="1200" cap="none" spc="0" baseline="0" dirty="0">
          <a:solidFill>
            <a:schemeClr val="tx1">
              <a:lumMod val="85000"/>
              <a:lumOff val="15000"/>
            </a:schemeClr>
          </a:solidFill>
          <a:effectLst/>
          <a:latin typeface="+mj-lt"/>
          <a:ea typeface="+mn-ea"/>
          <a:cs typeface="+mn-cs"/>
        </a:defRPr>
      </a:lvl1pPr>
    </p:titleStyle>
    <p:bodyStyle>
      <a:lvl1pPr marL="182880" indent="-182880" algn="l" defTabSz="914400" rtl="0" eaLnBrk="1" latinLnBrk="0" hangingPunct="1">
        <a:lnSpc>
          <a:spcPct val="100000"/>
        </a:lnSpc>
        <a:spcBef>
          <a:spcPts val="900"/>
        </a:spcBef>
        <a:spcAft>
          <a:spcPts val="0"/>
        </a:spcAft>
        <a:buClr>
          <a:schemeClr val="tx2"/>
        </a:buClr>
        <a:buFont typeface="Arial" pitchFamily="34" charset="0"/>
        <a:buChar char="•"/>
        <a:defRPr sz="1800" kern="1200">
          <a:solidFill>
            <a:schemeClr val="tx1"/>
          </a:solidFill>
          <a:latin typeface="+mn-lt"/>
          <a:ea typeface="+mn-ea"/>
          <a:cs typeface="+mn-cs"/>
        </a:defRPr>
      </a:lvl1pPr>
      <a:lvl2pPr marL="457200" indent="-182880" algn="l" defTabSz="914400" rtl="0" eaLnBrk="1" latinLnBrk="0" hangingPunct="1">
        <a:lnSpc>
          <a:spcPct val="100000"/>
        </a:lnSpc>
        <a:spcBef>
          <a:spcPts val="500"/>
        </a:spcBef>
        <a:buClr>
          <a:schemeClr val="tx2"/>
        </a:buClr>
        <a:buFont typeface="Arial" pitchFamily="34" charset="0"/>
        <a:buChar char="•"/>
        <a:defRPr sz="1600" kern="1200">
          <a:solidFill>
            <a:schemeClr val="tx1"/>
          </a:solidFill>
          <a:latin typeface="+mn-lt"/>
          <a:ea typeface="+mn-ea"/>
          <a:cs typeface="+mn-cs"/>
        </a:defRPr>
      </a:lvl2pPr>
      <a:lvl3pPr marL="731520" indent="-182880" algn="l" defTabSz="914400" rtl="0" eaLnBrk="1" latinLnBrk="0" hangingPunct="1">
        <a:lnSpc>
          <a:spcPct val="100000"/>
        </a:lnSpc>
        <a:spcBef>
          <a:spcPts val="500"/>
        </a:spcBef>
        <a:buClr>
          <a:schemeClr val="tx2"/>
        </a:buClr>
        <a:buFont typeface="Arial" pitchFamily="34" charset="0"/>
        <a:buChar char="•"/>
        <a:defRPr sz="1400" kern="1200">
          <a:solidFill>
            <a:schemeClr val="tx1"/>
          </a:solidFill>
          <a:latin typeface="+mn-lt"/>
          <a:ea typeface="+mn-ea"/>
          <a:cs typeface="+mn-cs"/>
        </a:defRPr>
      </a:lvl3pPr>
      <a:lvl4pPr marL="1005840" indent="-182880" algn="l" defTabSz="914400" rtl="0" eaLnBrk="1" latinLnBrk="0" hangingPunct="1">
        <a:lnSpc>
          <a:spcPct val="100000"/>
        </a:lnSpc>
        <a:spcBef>
          <a:spcPts val="500"/>
        </a:spcBef>
        <a:buClr>
          <a:schemeClr val="tx2"/>
        </a:buClr>
        <a:buFont typeface="Arial" pitchFamily="34" charset="0"/>
        <a:buChar char="•"/>
        <a:defRPr sz="1400" kern="1200">
          <a:solidFill>
            <a:schemeClr val="tx1"/>
          </a:solidFill>
          <a:latin typeface="+mn-lt"/>
          <a:ea typeface="+mn-ea"/>
          <a:cs typeface="+mn-cs"/>
        </a:defRPr>
      </a:lvl4pPr>
      <a:lvl5pPr marL="1280160" indent="-182880" algn="l" defTabSz="914400" rtl="0" eaLnBrk="1" latinLnBrk="0" hangingPunct="1">
        <a:lnSpc>
          <a:spcPct val="100000"/>
        </a:lnSpc>
        <a:spcBef>
          <a:spcPts val="500"/>
        </a:spcBef>
        <a:buClr>
          <a:schemeClr val="tx2"/>
        </a:buClr>
        <a:buFont typeface="Arial" pitchFamily="34" charset="0"/>
        <a:buChar char="•"/>
        <a:defRPr sz="1400" kern="1200">
          <a:solidFill>
            <a:schemeClr val="tx1"/>
          </a:solidFill>
          <a:latin typeface="+mn-lt"/>
          <a:ea typeface="+mn-ea"/>
          <a:cs typeface="+mn-cs"/>
        </a:defRPr>
      </a:lvl5pPr>
      <a:lvl6pPr marL="1600000" indent="-228600" algn="l" defTabSz="914400" rtl="0" eaLnBrk="1" latinLnBrk="0" hangingPunct="1">
        <a:lnSpc>
          <a:spcPct val="100000"/>
        </a:lnSpc>
        <a:spcBef>
          <a:spcPts val="500"/>
        </a:spcBef>
        <a:buClr>
          <a:schemeClr val="tx2"/>
        </a:buClr>
        <a:buFont typeface="Arial" pitchFamily="34" charset="0"/>
        <a:buChar char="•"/>
        <a:defRPr sz="1400" kern="1200">
          <a:solidFill>
            <a:schemeClr val="tx1"/>
          </a:solidFill>
          <a:latin typeface="+mn-lt"/>
          <a:ea typeface="+mn-ea"/>
          <a:cs typeface="+mn-cs"/>
        </a:defRPr>
      </a:lvl6pPr>
      <a:lvl7pPr marL="1900000" indent="-228600" algn="l" defTabSz="914400" rtl="0" eaLnBrk="1" latinLnBrk="0" hangingPunct="1">
        <a:lnSpc>
          <a:spcPct val="100000"/>
        </a:lnSpc>
        <a:spcBef>
          <a:spcPts val="500"/>
        </a:spcBef>
        <a:buClr>
          <a:schemeClr val="tx2"/>
        </a:buClr>
        <a:buFont typeface="Arial" pitchFamily="34" charset="0"/>
        <a:buChar char="•"/>
        <a:defRPr sz="1400" kern="1200">
          <a:solidFill>
            <a:schemeClr val="tx1"/>
          </a:solidFill>
          <a:latin typeface="+mn-lt"/>
          <a:ea typeface="+mn-ea"/>
          <a:cs typeface="+mn-cs"/>
        </a:defRPr>
      </a:lvl7pPr>
      <a:lvl8pPr marL="2200000" indent="-228600" algn="l" defTabSz="914400" rtl="0" eaLnBrk="1" latinLnBrk="0" hangingPunct="1">
        <a:lnSpc>
          <a:spcPct val="100000"/>
        </a:lnSpc>
        <a:spcBef>
          <a:spcPts val="500"/>
        </a:spcBef>
        <a:buClr>
          <a:schemeClr val="tx2"/>
        </a:buClr>
        <a:buFont typeface="Arial" pitchFamily="34" charset="0"/>
        <a:buChar char="•"/>
        <a:defRPr sz="1400" kern="1200">
          <a:solidFill>
            <a:schemeClr val="tx1"/>
          </a:solidFill>
          <a:latin typeface="+mn-lt"/>
          <a:ea typeface="+mn-ea"/>
          <a:cs typeface="+mn-cs"/>
        </a:defRPr>
      </a:lvl8pPr>
      <a:lvl9pPr marL="2500000" indent="-228600" algn="l" defTabSz="914400" rtl="0" eaLnBrk="1" latinLnBrk="0" hangingPunct="1">
        <a:lnSpc>
          <a:spcPct val="100000"/>
        </a:lnSpc>
        <a:spcBef>
          <a:spcPts val="500"/>
        </a:spcBef>
        <a:buClr>
          <a:schemeClr val="tx2"/>
        </a:buClr>
        <a:buFont typeface="Arial"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jpg"/><Relationship Id="rId1" Type="http://schemas.openxmlformats.org/officeDocument/2006/relationships/slideLayout" Target="../slideLayouts/slideLayout2.xml"/><Relationship Id="rId5" Type="http://schemas.openxmlformats.org/officeDocument/2006/relationships/image" Target="../media/image16.jpg"/><Relationship Id="rId4" Type="http://schemas.openxmlformats.org/officeDocument/2006/relationships/image" Target="../media/image15.jpg"/></Relationships>
</file>

<file path=ppt/slides/_rels/slide13.xml.rels><?xml version="1.0" encoding="UTF-8" standalone="yes"?>
<Relationships xmlns="http://schemas.openxmlformats.org/package/2006/relationships"><Relationship Id="rId2" Type="http://schemas.openxmlformats.org/officeDocument/2006/relationships/hyperlink" Target="https://slideplayer.com/slide/12216753/" TargetMode="Externa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61708" y="2091263"/>
            <a:ext cx="9068586" cy="2055734"/>
          </a:xfrm>
        </p:spPr>
        <p:txBody>
          <a:bodyPr/>
          <a:lstStyle/>
          <a:p>
            <a:r>
              <a:rPr lang="en-US" sz="4800" b="1" dirty="0" smtClean="0">
                <a:latin typeface="Times New Roman" panose="02020603050405020304" pitchFamily="18" charset="0"/>
                <a:cs typeface="Times New Roman" panose="02020603050405020304" pitchFamily="18" charset="0"/>
              </a:rPr>
              <a:t>BIOMECHANICS</a:t>
            </a:r>
            <a:br>
              <a:rPr lang="en-US" sz="4800" b="1" dirty="0" smtClean="0">
                <a:latin typeface="Times New Roman" panose="02020603050405020304" pitchFamily="18" charset="0"/>
                <a:cs typeface="Times New Roman" panose="02020603050405020304" pitchFamily="18" charset="0"/>
              </a:rPr>
            </a:br>
            <a:r>
              <a:rPr lang="en-US" sz="4800" b="1" dirty="0" smtClean="0">
                <a:latin typeface="Times New Roman" panose="02020603050405020304" pitchFamily="18" charset="0"/>
                <a:cs typeface="Times New Roman" panose="02020603050405020304" pitchFamily="18" charset="0"/>
              </a:rPr>
              <a:t>LEC#02</a:t>
            </a:r>
            <a:endParaRPr lang="en-US" sz="4800" b="1" dirty="0">
              <a:latin typeface="Times New Roman" panose="02020603050405020304" pitchFamily="18" charset="0"/>
              <a:cs typeface="Times New Roman" panose="02020603050405020304" pitchFamily="18" charset="0"/>
            </a:endParaRPr>
          </a:p>
        </p:txBody>
      </p:sp>
      <p:sp>
        <p:nvSpPr>
          <p:cNvPr id="3" name="Subtitle 2"/>
          <p:cNvSpPr>
            <a:spLocks noGrp="1"/>
          </p:cNvSpPr>
          <p:nvPr>
            <p:ph type="subTitle" idx="1"/>
          </p:nvPr>
        </p:nvSpPr>
        <p:spPr>
          <a:xfrm>
            <a:off x="1562100" y="4146998"/>
            <a:ext cx="9070848" cy="992266"/>
          </a:xfrm>
        </p:spPr>
        <p:txBody>
          <a:bodyPr>
            <a:noAutofit/>
          </a:bodyPr>
          <a:lstStyle/>
          <a:p>
            <a:r>
              <a:rPr lang="en-US" sz="2800" b="1" dirty="0" smtClean="0">
                <a:latin typeface="Times New Roman" panose="02020603050405020304" pitchFamily="18" charset="0"/>
                <a:cs typeface="Times New Roman" panose="02020603050405020304" pitchFamily="18" charset="0"/>
              </a:rPr>
              <a:t>DR. NOOR-UL-AIN KUNG</a:t>
            </a:r>
          </a:p>
          <a:p>
            <a:r>
              <a:rPr lang="en-US" sz="2800" b="1" dirty="0" smtClean="0">
                <a:latin typeface="Times New Roman" panose="02020603050405020304" pitchFamily="18" charset="0"/>
                <a:cs typeface="Times New Roman" panose="02020603050405020304" pitchFamily="18" charset="0"/>
              </a:rPr>
              <a:t>MS.C 3</a:t>
            </a:r>
            <a:r>
              <a:rPr lang="en-US" sz="2800" b="1" baseline="30000" dirty="0" smtClean="0">
                <a:latin typeface="Times New Roman" panose="02020603050405020304" pitchFamily="18" charset="0"/>
                <a:cs typeface="Times New Roman" panose="02020603050405020304" pitchFamily="18" charset="0"/>
              </a:rPr>
              <a:t>RD</a:t>
            </a:r>
            <a:r>
              <a:rPr lang="en-US" sz="2800" b="1" dirty="0" smtClean="0">
                <a:latin typeface="Times New Roman" panose="02020603050405020304" pitchFamily="18" charset="0"/>
                <a:cs typeface="Times New Roman" panose="02020603050405020304" pitchFamily="18" charset="0"/>
              </a:rPr>
              <a:t> SMEMSTER</a:t>
            </a:r>
            <a:endParaRPr lang="en-US" sz="28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005002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a:latin typeface="Times New Roman" panose="02020603050405020304" pitchFamily="18" charset="0"/>
                <a:cs typeface="Times New Roman" panose="02020603050405020304" pitchFamily="18" charset="0"/>
              </a:rPr>
              <a:t>TOOLS FOR MEASURING MECHANICAL QUANTITIES:</a:t>
            </a:r>
            <a:endParaRPr lang="en-US" sz="3600" dirty="0"/>
          </a:p>
        </p:txBody>
      </p:sp>
      <p:sp>
        <p:nvSpPr>
          <p:cNvPr id="3" name="Content Placeholder 2"/>
          <p:cNvSpPr>
            <a:spLocks noGrp="1"/>
          </p:cNvSpPr>
          <p:nvPr>
            <p:ph idx="1"/>
          </p:nvPr>
        </p:nvSpPr>
        <p:spPr>
          <a:xfrm>
            <a:off x="1066800" y="2103119"/>
            <a:ext cx="10058400" cy="4336317"/>
          </a:xfrm>
        </p:spPr>
        <p:txBody>
          <a:bodyPr>
            <a:normAutofit/>
          </a:bodyPr>
          <a:lstStyle/>
          <a:p>
            <a:pPr>
              <a:buFont typeface="Wingdings" panose="05000000000000000000" pitchFamily="2" charset="2"/>
              <a:buChar char="v"/>
            </a:pPr>
            <a:r>
              <a:rPr lang="en-US" sz="2400" b="1" dirty="0">
                <a:latin typeface="Times New Roman" panose="02020603050405020304" pitchFamily="18" charset="0"/>
                <a:cs typeface="Times New Roman" panose="02020603050405020304" pitchFamily="18" charset="0"/>
              </a:rPr>
              <a:t>Compass; </a:t>
            </a:r>
            <a:r>
              <a:rPr lang="en-US" sz="2400" dirty="0">
                <a:latin typeface="Times New Roman" panose="02020603050405020304" pitchFamily="18" charset="0"/>
                <a:cs typeface="Times New Roman" panose="02020603050405020304" pitchFamily="18" charset="0"/>
              </a:rPr>
              <a:t>These pencils can be opened up or closed to measure the distance between two points on a map</a:t>
            </a:r>
            <a:r>
              <a:rPr lang="en-US" sz="2400" dirty="0" smtClean="0">
                <a:latin typeface="Times New Roman" panose="02020603050405020304" pitchFamily="18" charset="0"/>
                <a:cs typeface="Times New Roman" panose="02020603050405020304" pitchFamily="18" charset="0"/>
              </a:rPr>
              <a:t>. </a:t>
            </a:r>
          </a:p>
          <a:p>
            <a:pPr>
              <a:buFont typeface="Wingdings" panose="05000000000000000000" pitchFamily="2" charset="2"/>
              <a:buChar char="v"/>
            </a:pPr>
            <a:endParaRPr lang="en-US" sz="2000" b="1" dirty="0">
              <a:latin typeface="Times New Roman" panose="02020603050405020304" pitchFamily="18" charset="0"/>
              <a:cs typeface="Times New Roman" panose="02020603050405020304" pitchFamily="18" charset="0"/>
            </a:endParaRPr>
          </a:p>
          <a:p>
            <a:pPr marL="0" indent="0">
              <a:buNone/>
            </a:pPr>
            <a:endParaRPr lang="en-US" sz="2000" b="1" dirty="0">
              <a:latin typeface="Times New Roman" panose="02020603050405020304" pitchFamily="18" charset="0"/>
              <a:cs typeface="Times New Roman" panose="02020603050405020304" pitchFamily="18" charset="0"/>
            </a:endParaRPr>
          </a:p>
          <a:p>
            <a:pPr>
              <a:buFont typeface="Wingdings" panose="05000000000000000000" pitchFamily="2" charset="2"/>
              <a:buChar char="v"/>
            </a:pPr>
            <a:endParaRPr lang="en-US" sz="2000" b="1" dirty="0">
              <a:latin typeface="Times New Roman" panose="02020603050405020304" pitchFamily="18" charset="0"/>
              <a:cs typeface="Times New Roman" panose="02020603050405020304" pitchFamily="18" charset="0"/>
            </a:endParaRPr>
          </a:p>
          <a:p>
            <a:pPr>
              <a:buFont typeface="Wingdings" panose="05000000000000000000" pitchFamily="2" charset="2"/>
              <a:buChar char="v"/>
            </a:pPr>
            <a:r>
              <a:rPr lang="en-US" sz="2400" b="1" dirty="0">
                <a:latin typeface="Times New Roman" panose="02020603050405020304" pitchFamily="18" charset="0"/>
                <a:cs typeface="Times New Roman" panose="02020603050405020304" pitchFamily="18" charset="0"/>
              </a:rPr>
              <a:t>Laser Level; </a:t>
            </a:r>
            <a:r>
              <a:rPr lang="en-US" sz="2400" dirty="0">
                <a:latin typeface="Times New Roman" panose="02020603050405020304" pitchFamily="18" charset="0"/>
                <a:cs typeface="Times New Roman" panose="02020603050405020304" pitchFamily="18" charset="0"/>
              </a:rPr>
              <a:t>A laser measure tells you how far away something is. It measures the distance between itself and any chosen object</a:t>
            </a:r>
            <a:r>
              <a:rPr lang="en-US" sz="2400" dirty="0" smtClean="0">
                <a:latin typeface="Times New Roman" panose="02020603050405020304" pitchFamily="18" charset="0"/>
                <a:cs typeface="Times New Roman" panose="02020603050405020304" pitchFamily="18" charset="0"/>
              </a:rPr>
              <a:t>. </a:t>
            </a:r>
            <a:endParaRPr lang="en-US" sz="2400" b="1" dirty="0">
              <a:latin typeface="Times New Roman" panose="02020603050405020304" pitchFamily="18" charset="0"/>
              <a:cs typeface="Times New Roman" panose="02020603050405020304" pitchFamily="18" charset="0"/>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96325" y="2617792"/>
            <a:ext cx="2073499" cy="1503447"/>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96325" y="4881093"/>
            <a:ext cx="2428875" cy="1416676"/>
          </a:xfrm>
          <a:prstGeom prst="rect">
            <a:avLst/>
          </a:prstGeom>
        </p:spPr>
      </p:pic>
    </p:spTree>
    <p:extLst>
      <p:ext uri="{BB962C8B-B14F-4D97-AF65-F5344CB8AC3E}">
        <p14:creationId xmlns:p14="http://schemas.microsoft.com/office/powerpoint/2010/main" val="21556455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a:latin typeface="Times New Roman" panose="02020603050405020304" pitchFamily="18" charset="0"/>
                <a:cs typeface="Times New Roman" panose="02020603050405020304" pitchFamily="18" charset="0"/>
              </a:rPr>
              <a:t>TOOLS FOR MEASURING MECHANICAL QUANTITIES:</a:t>
            </a:r>
            <a:endParaRPr lang="en-US" sz="3600" dirty="0"/>
          </a:p>
        </p:txBody>
      </p:sp>
      <p:sp>
        <p:nvSpPr>
          <p:cNvPr id="3" name="Content Placeholder 2"/>
          <p:cNvSpPr>
            <a:spLocks noGrp="1"/>
          </p:cNvSpPr>
          <p:nvPr>
            <p:ph idx="1"/>
          </p:nvPr>
        </p:nvSpPr>
        <p:spPr>
          <a:xfrm>
            <a:off x="1066800" y="2103119"/>
            <a:ext cx="10058400" cy="4220407"/>
          </a:xfrm>
        </p:spPr>
        <p:txBody>
          <a:bodyPr>
            <a:normAutofit/>
          </a:bodyPr>
          <a:lstStyle/>
          <a:p>
            <a:pPr>
              <a:buFont typeface="Wingdings" panose="05000000000000000000" pitchFamily="2" charset="2"/>
              <a:buChar char="v"/>
            </a:pPr>
            <a:r>
              <a:rPr lang="en-US" sz="2400" b="1" dirty="0" smtClean="0">
                <a:latin typeface="Times New Roman" panose="02020603050405020304" pitchFamily="18" charset="0"/>
                <a:cs typeface="Times New Roman" panose="02020603050405020304" pitchFamily="18" charset="0"/>
              </a:rPr>
              <a:t>Level</a:t>
            </a:r>
            <a:r>
              <a:rPr lang="en-US" sz="2400" dirty="0" smtClean="0">
                <a:latin typeface="Times New Roman" panose="02020603050405020304" pitchFamily="18" charset="0"/>
                <a:cs typeface="Times New Roman" panose="02020603050405020304" pitchFamily="18" charset="0"/>
              </a:rPr>
              <a:t>; The level is used to make sure that your projects are level.</a:t>
            </a:r>
          </a:p>
          <a:p>
            <a:pPr>
              <a:buFont typeface="Wingdings" panose="05000000000000000000" pitchFamily="2" charset="2"/>
              <a:buChar char="v"/>
            </a:pPr>
            <a:endParaRPr lang="en-US" sz="2400" dirty="0">
              <a:latin typeface="Times New Roman" panose="02020603050405020304" pitchFamily="18" charset="0"/>
              <a:cs typeface="Times New Roman" panose="02020603050405020304" pitchFamily="18" charset="0"/>
            </a:endParaRPr>
          </a:p>
          <a:p>
            <a:pPr>
              <a:buFont typeface="Wingdings" panose="05000000000000000000" pitchFamily="2" charset="2"/>
              <a:buChar char="v"/>
            </a:pPr>
            <a:endParaRPr lang="en-US" sz="2400" dirty="0" smtClean="0">
              <a:latin typeface="Times New Roman" panose="02020603050405020304" pitchFamily="18" charset="0"/>
              <a:cs typeface="Times New Roman" panose="02020603050405020304" pitchFamily="18" charset="0"/>
            </a:endParaRPr>
          </a:p>
          <a:p>
            <a:pPr marL="0" indent="0">
              <a:buNone/>
            </a:pPr>
            <a:endParaRPr lang="en-US" sz="2400" dirty="0" smtClean="0">
              <a:latin typeface="Times New Roman" panose="02020603050405020304" pitchFamily="18" charset="0"/>
              <a:cs typeface="Times New Roman" panose="02020603050405020304" pitchFamily="18" charset="0"/>
            </a:endParaRPr>
          </a:p>
          <a:p>
            <a:pPr>
              <a:buFont typeface="Wingdings" panose="05000000000000000000" pitchFamily="2" charset="2"/>
              <a:buChar char="v"/>
            </a:pPr>
            <a:r>
              <a:rPr lang="en-US" sz="2400" b="1" dirty="0">
                <a:latin typeface="Times New Roman" panose="02020603050405020304" pitchFamily="18" charset="0"/>
                <a:cs typeface="Times New Roman" panose="02020603050405020304" pitchFamily="18" charset="0"/>
              </a:rPr>
              <a:t> Micrometer;</a:t>
            </a:r>
            <a:r>
              <a:rPr lang="en-US" sz="2400" dirty="0">
                <a:latin typeface="Times New Roman" panose="02020603050405020304" pitchFamily="18" charset="0"/>
                <a:cs typeface="Times New Roman" panose="02020603050405020304" pitchFamily="18" charset="0"/>
              </a:rPr>
              <a:t> Micrometers measure the length, depth, and thickness of an object.</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67700" y="2532470"/>
            <a:ext cx="2857500" cy="1536610"/>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7750" y="4498429"/>
            <a:ext cx="2457450" cy="1644793"/>
          </a:xfrm>
          <a:prstGeom prst="rect">
            <a:avLst/>
          </a:prstGeom>
        </p:spPr>
      </p:pic>
    </p:spTree>
    <p:extLst>
      <p:ext uri="{BB962C8B-B14F-4D97-AF65-F5344CB8AC3E}">
        <p14:creationId xmlns:p14="http://schemas.microsoft.com/office/powerpoint/2010/main" val="8196530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642594"/>
            <a:ext cx="10058400" cy="1044538"/>
          </a:xfrm>
        </p:spPr>
        <p:txBody>
          <a:bodyPr>
            <a:normAutofit fontScale="90000"/>
          </a:bodyPr>
          <a:lstStyle/>
          <a:p>
            <a:r>
              <a:rPr lang="en-US" sz="3600" b="1" dirty="0">
                <a:latin typeface="Times New Roman" panose="02020603050405020304" pitchFamily="18" charset="0"/>
                <a:cs typeface="Times New Roman" panose="02020603050405020304" pitchFamily="18" charset="0"/>
              </a:rPr>
              <a:t>TOOLS FOR MEASURING MECHANICAL QUANTITIES:</a:t>
            </a:r>
            <a:endParaRPr lang="en-US" sz="3600" dirty="0"/>
          </a:p>
        </p:txBody>
      </p:sp>
      <p:sp>
        <p:nvSpPr>
          <p:cNvPr id="3" name="Content Placeholder 2"/>
          <p:cNvSpPr>
            <a:spLocks noGrp="1"/>
          </p:cNvSpPr>
          <p:nvPr>
            <p:ph idx="1"/>
          </p:nvPr>
        </p:nvSpPr>
        <p:spPr>
          <a:xfrm>
            <a:off x="1066800" y="1819946"/>
            <a:ext cx="10498428" cy="4580854"/>
          </a:xfrm>
        </p:spPr>
        <p:txBody>
          <a:bodyPr>
            <a:normAutofit/>
          </a:bodyPr>
          <a:lstStyle/>
          <a:p>
            <a:pPr>
              <a:buFont typeface="Wingdings" panose="05000000000000000000" pitchFamily="2" charset="2"/>
              <a:buChar char="v"/>
            </a:pPr>
            <a:r>
              <a:rPr lang="en-US" sz="2400" dirty="0" smtClean="0">
                <a:latin typeface="Times New Roman" panose="02020603050405020304" pitchFamily="18" charset="0"/>
                <a:cs typeface="Times New Roman" panose="02020603050405020304" pitchFamily="18" charset="0"/>
              </a:rPr>
              <a:t> </a:t>
            </a:r>
            <a:r>
              <a:rPr lang="en-US" sz="2400" b="1" dirty="0" smtClean="0">
                <a:latin typeface="Times New Roman" panose="02020603050405020304" pitchFamily="18" charset="0"/>
                <a:cs typeface="Times New Roman" panose="02020603050405020304" pitchFamily="18" charset="0"/>
              </a:rPr>
              <a:t>Thermometer; </a:t>
            </a:r>
            <a:r>
              <a:rPr lang="en-US" sz="2400" dirty="0">
                <a:latin typeface="Times New Roman" panose="02020603050405020304" pitchFamily="18" charset="0"/>
                <a:cs typeface="Times New Roman" panose="02020603050405020304" pitchFamily="18" charset="0"/>
              </a:rPr>
              <a:t>Thermometers measure temperature</a:t>
            </a:r>
            <a:r>
              <a:rPr lang="en-US" sz="2400" dirty="0" smtClean="0">
                <a:latin typeface="Times New Roman" panose="02020603050405020304" pitchFamily="18" charset="0"/>
                <a:cs typeface="Times New Roman" panose="02020603050405020304" pitchFamily="18" charset="0"/>
              </a:rPr>
              <a:t>.</a:t>
            </a:r>
          </a:p>
          <a:p>
            <a:pPr>
              <a:buFont typeface="Wingdings" panose="05000000000000000000" pitchFamily="2" charset="2"/>
              <a:buChar char="v"/>
            </a:pPr>
            <a:endParaRPr lang="en-US" sz="2400" b="1" dirty="0" smtClean="0">
              <a:latin typeface="Times New Roman" panose="02020603050405020304" pitchFamily="18" charset="0"/>
              <a:cs typeface="Times New Roman" panose="02020603050405020304" pitchFamily="18" charset="0"/>
            </a:endParaRPr>
          </a:p>
          <a:p>
            <a:pPr>
              <a:buFont typeface="Wingdings" panose="05000000000000000000" pitchFamily="2" charset="2"/>
              <a:buChar char="v"/>
            </a:pPr>
            <a:r>
              <a:rPr lang="en-US" sz="2400" b="1" dirty="0" smtClean="0">
                <a:latin typeface="Times New Roman" panose="02020603050405020304" pitchFamily="18" charset="0"/>
                <a:cs typeface="Times New Roman" panose="02020603050405020304" pitchFamily="18" charset="0"/>
              </a:rPr>
              <a:t>Tape Measure; </a:t>
            </a:r>
            <a:r>
              <a:rPr lang="en-US" sz="2400" dirty="0" smtClean="0">
                <a:latin typeface="Times New Roman" panose="02020603050405020304" pitchFamily="18" charset="0"/>
                <a:cs typeface="Times New Roman" panose="02020603050405020304" pitchFamily="18" charset="0"/>
              </a:rPr>
              <a:t>It can measure just about any thing.</a:t>
            </a:r>
          </a:p>
          <a:p>
            <a:pPr>
              <a:buFont typeface="Wingdings" panose="05000000000000000000" pitchFamily="2" charset="2"/>
              <a:buChar char="v"/>
            </a:pPr>
            <a:endParaRPr lang="en-US" sz="2400" b="1" dirty="0">
              <a:latin typeface="Times New Roman" panose="02020603050405020304" pitchFamily="18" charset="0"/>
              <a:cs typeface="Times New Roman" panose="02020603050405020304" pitchFamily="18" charset="0"/>
            </a:endParaRPr>
          </a:p>
          <a:p>
            <a:pPr>
              <a:buFont typeface="Wingdings" panose="05000000000000000000" pitchFamily="2" charset="2"/>
              <a:buChar char="v"/>
            </a:pPr>
            <a:r>
              <a:rPr lang="en-US" sz="2400" b="1" dirty="0" smtClean="0">
                <a:latin typeface="Times New Roman" panose="02020603050405020304" pitchFamily="18" charset="0"/>
                <a:cs typeface="Times New Roman" panose="02020603050405020304" pitchFamily="18" charset="0"/>
              </a:rPr>
              <a:t>Ruler; </a:t>
            </a:r>
            <a:r>
              <a:rPr lang="en-US" sz="2400" dirty="0">
                <a:latin typeface="Times New Roman" panose="02020603050405020304" pitchFamily="18" charset="0"/>
                <a:cs typeface="Times New Roman" panose="02020603050405020304" pitchFamily="18" charset="0"/>
              </a:rPr>
              <a:t>They are marked to measure inches on one side and centimeters on the other side.</a:t>
            </a:r>
            <a:endParaRPr lang="en-US" sz="2400" dirty="0" smtClean="0">
              <a:latin typeface="Times New Roman" panose="02020603050405020304" pitchFamily="18" charset="0"/>
              <a:cs typeface="Times New Roman" panose="02020603050405020304" pitchFamily="18" charset="0"/>
            </a:endParaRPr>
          </a:p>
          <a:p>
            <a:pPr marL="0" indent="0">
              <a:buNone/>
            </a:pPr>
            <a:endParaRPr lang="en-US" sz="2400" b="1" dirty="0">
              <a:latin typeface="Times New Roman" panose="02020603050405020304" pitchFamily="18" charset="0"/>
              <a:cs typeface="Times New Roman" panose="02020603050405020304" pitchFamily="18" charset="0"/>
            </a:endParaRPr>
          </a:p>
          <a:p>
            <a:pPr>
              <a:buFont typeface="Wingdings" panose="05000000000000000000" pitchFamily="2" charset="2"/>
              <a:buChar char="v"/>
            </a:pPr>
            <a:r>
              <a:rPr lang="en-US" sz="2400" b="1" dirty="0" smtClean="0">
                <a:latin typeface="Times New Roman" panose="02020603050405020304" pitchFamily="18" charset="0"/>
                <a:cs typeface="Times New Roman" panose="02020603050405020304" pitchFamily="18" charset="0"/>
              </a:rPr>
              <a:t>Protector; </a:t>
            </a:r>
            <a:r>
              <a:rPr lang="en-US" sz="2400" dirty="0" smtClean="0">
                <a:latin typeface="Times New Roman" panose="02020603050405020304" pitchFamily="18" charset="0"/>
                <a:cs typeface="Times New Roman" panose="02020603050405020304" pitchFamily="18" charset="0"/>
              </a:rPr>
              <a:t>It is used to measure angles.</a:t>
            </a:r>
            <a:endParaRPr lang="en-US" sz="2400" dirty="0">
              <a:latin typeface="Times New Roman" panose="02020603050405020304" pitchFamily="18" charset="0"/>
              <a:cs typeface="Times New Roman" panose="02020603050405020304" pitchFamily="18" charset="0"/>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13688" y="1819946"/>
            <a:ext cx="1517561" cy="755829"/>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12726" y="2708589"/>
            <a:ext cx="1718523" cy="730070"/>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19246" y="5005857"/>
            <a:ext cx="1985492" cy="1107390"/>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07789" y="4237149"/>
            <a:ext cx="1404938" cy="875956"/>
          </a:xfrm>
          <a:prstGeom prst="rect">
            <a:avLst/>
          </a:prstGeom>
        </p:spPr>
      </p:pic>
    </p:spTree>
    <p:extLst>
      <p:ext uri="{BB962C8B-B14F-4D97-AF65-F5344CB8AC3E}">
        <p14:creationId xmlns:p14="http://schemas.microsoft.com/office/powerpoint/2010/main" val="279504293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408620" y="2523117"/>
            <a:ext cx="7481728" cy="646331"/>
          </a:xfrm>
          <a:prstGeom prst="rect">
            <a:avLst/>
          </a:prstGeom>
        </p:spPr>
        <p:txBody>
          <a:bodyPr wrap="none">
            <a:spAutoFit/>
          </a:bodyPr>
          <a:lstStyle/>
          <a:p>
            <a:r>
              <a:rPr lang="en-US" sz="3600" dirty="0">
                <a:latin typeface="Times New Roman" panose="02020603050405020304" pitchFamily="18" charset="0"/>
                <a:cs typeface="Times New Roman" panose="02020603050405020304" pitchFamily="18" charset="0"/>
                <a:hlinkClick r:id="rId2"/>
              </a:rPr>
              <a:t>https://slideplayer.com/slide/12216753/</a:t>
            </a:r>
            <a:endParaRPr lang="en-US" sz="3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59042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3031" y="0"/>
            <a:ext cx="12295031" cy="6858000"/>
          </a:xfrm>
          <a:prstGeom prst="rect">
            <a:avLst/>
          </a:prstGeom>
        </p:spPr>
      </p:pic>
    </p:spTree>
    <p:extLst>
      <p:ext uri="{BB962C8B-B14F-4D97-AF65-F5344CB8AC3E}">
        <p14:creationId xmlns:p14="http://schemas.microsoft.com/office/powerpoint/2010/main" val="25049345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400" b="1" dirty="0" smtClean="0">
                <a:latin typeface="Times New Roman" panose="02020603050405020304" pitchFamily="18" charset="0"/>
                <a:cs typeface="Times New Roman" panose="02020603050405020304" pitchFamily="18" charset="0"/>
              </a:rPr>
              <a:t>4: SPORTS BIOMECHANICS:</a:t>
            </a:r>
            <a:endParaRPr lang="en-US" sz="4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rmAutofit/>
          </a:bodyPr>
          <a:lstStyle/>
          <a:p>
            <a:r>
              <a:rPr lang="en-US" sz="2400" dirty="0" smtClean="0">
                <a:latin typeface="Times New Roman" panose="02020603050405020304" pitchFamily="18" charset="0"/>
                <a:cs typeface="Times New Roman" panose="02020603050405020304" pitchFamily="18" charset="0"/>
              </a:rPr>
              <a:t>Biomechanics also contribute to performance improvements in selected sports through the design of equipment. One excellent example of this is the </a:t>
            </a:r>
            <a:r>
              <a:rPr lang="en-US" sz="2400" dirty="0" err="1" smtClean="0">
                <a:latin typeface="Times New Roman" panose="02020603050405020304" pitchFamily="18" charset="0"/>
                <a:cs typeface="Times New Roman" panose="02020603050405020304" pitchFamily="18" charset="0"/>
              </a:rPr>
              <a:t>Klap</a:t>
            </a:r>
            <a:r>
              <a:rPr lang="en-US" sz="2400" dirty="0">
                <a:latin typeface="Times New Roman" panose="02020603050405020304" pitchFamily="18" charset="0"/>
                <a:cs typeface="Times New Roman" panose="02020603050405020304" pitchFamily="18" charset="0"/>
              </a:rPr>
              <a:t> </a:t>
            </a:r>
            <a:r>
              <a:rPr lang="en-US" sz="2400" dirty="0" smtClean="0">
                <a:latin typeface="Times New Roman" panose="02020603050405020304" pitchFamily="18" charset="0"/>
                <a:cs typeface="Times New Roman" panose="02020603050405020304" pitchFamily="18" charset="0"/>
              </a:rPr>
              <a:t>Skate.</a:t>
            </a:r>
          </a:p>
          <a:p>
            <a:r>
              <a:rPr lang="en-US" sz="2400" dirty="0" err="1" smtClean="0">
                <a:latin typeface="Times New Roman" panose="02020603050405020304" pitchFamily="18" charset="0"/>
                <a:cs typeface="Times New Roman" panose="02020603050405020304" pitchFamily="18" charset="0"/>
              </a:rPr>
              <a:t>Klap</a:t>
            </a:r>
            <a:r>
              <a:rPr lang="en-US" sz="2400" dirty="0">
                <a:latin typeface="Times New Roman" panose="02020603050405020304" pitchFamily="18" charset="0"/>
                <a:cs typeface="Times New Roman" panose="02020603050405020304" pitchFamily="18" charset="0"/>
              </a:rPr>
              <a:t> </a:t>
            </a:r>
            <a:r>
              <a:rPr lang="en-US" sz="2400" dirty="0" smtClean="0">
                <a:latin typeface="Times New Roman" panose="02020603050405020304" pitchFamily="18" charset="0"/>
                <a:cs typeface="Times New Roman" panose="02020603050405020304" pitchFamily="18" charset="0"/>
              </a:rPr>
              <a:t>Skate is designed for the gliding push off techniques in speed skating.</a:t>
            </a:r>
          </a:p>
          <a:p>
            <a:r>
              <a:rPr lang="en-US" sz="2400" dirty="0" smtClean="0">
                <a:latin typeface="Times New Roman" panose="02020603050405020304" pitchFamily="18" charset="0"/>
                <a:cs typeface="Times New Roman" panose="02020603050405020304" pitchFamily="18" charset="0"/>
              </a:rPr>
              <a:t>Innovations in sports equipment have also resulted from findings of experiments conducted in a chamber called “wind tunnel”.</a:t>
            </a:r>
          </a:p>
          <a:p>
            <a:r>
              <a:rPr lang="en-US" sz="2400" dirty="0" smtClean="0">
                <a:latin typeface="Times New Roman" panose="02020603050405020304" pitchFamily="18" charset="0"/>
                <a:cs typeface="Times New Roman" panose="02020603050405020304" pitchFamily="18" charset="0"/>
              </a:rPr>
              <a:t>In wind tunnel controlled stimulation of air resistance encountered during particular sports e.g. aerodynamic helmets, clothing, cycle designs, ultra smooth suits for swimming, skating &amp; skiing.</a:t>
            </a: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4895289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834131" y="0"/>
            <a:ext cx="6357870" cy="6857999"/>
          </a:xfr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0"/>
            <a:ext cx="5834132" cy="6858000"/>
          </a:xfrm>
          <a:prstGeom prst="rect">
            <a:avLst/>
          </a:prstGeom>
        </p:spPr>
      </p:pic>
    </p:spTree>
    <p:extLst>
      <p:ext uri="{BB962C8B-B14F-4D97-AF65-F5344CB8AC3E}">
        <p14:creationId xmlns:p14="http://schemas.microsoft.com/office/powerpoint/2010/main" val="35579315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latin typeface="Times New Roman" panose="02020603050405020304" pitchFamily="18" charset="0"/>
                <a:cs typeface="Times New Roman" panose="02020603050405020304" pitchFamily="18" charset="0"/>
              </a:rPr>
              <a:t>CONCERNS OF SPORTS BIOMECHANICS:</a:t>
            </a:r>
            <a:endParaRPr lang="en-US" sz="36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rmAutofit/>
          </a:bodyPr>
          <a:lstStyle/>
          <a:p>
            <a:r>
              <a:rPr lang="en-US" sz="2400" dirty="0" smtClean="0">
                <a:latin typeface="Times New Roman" panose="02020603050405020304" pitchFamily="18" charset="0"/>
                <a:cs typeface="Times New Roman" panose="02020603050405020304" pitchFamily="18" charset="0"/>
              </a:rPr>
              <a:t>Sports biomechanics concerns to;</a:t>
            </a:r>
          </a:p>
          <a:p>
            <a:r>
              <a:rPr lang="en-US" dirty="0" smtClean="0"/>
              <a:t>    </a:t>
            </a:r>
            <a:r>
              <a:rPr lang="en-US" sz="2800" dirty="0" smtClean="0">
                <a:latin typeface="Times New Roman" panose="02020603050405020304" pitchFamily="18" charset="0"/>
                <a:cs typeface="Times New Roman" panose="02020603050405020304" pitchFamily="18" charset="0"/>
              </a:rPr>
              <a:t>Sports’ injuries..</a:t>
            </a:r>
          </a:p>
          <a:p>
            <a:pPr marL="0" indent="0">
              <a:buNone/>
            </a:pPr>
            <a:endParaRPr lang="en-US" dirty="0" smtClean="0"/>
          </a:p>
          <a:p>
            <a:r>
              <a:rPr lang="en-US" dirty="0" smtClean="0"/>
              <a:t>    </a:t>
            </a:r>
            <a:r>
              <a:rPr lang="en-US" sz="2800" dirty="0" smtClean="0">
                <a:latin typeface="Times New Roman" panose="02020603050405020304" pitchFamily="18" charset="0"/>
                <a:cs typeface="Times New Roman" panose="02020603050405020304" pitchFamily="18" charset="0"/>
              </a:rPr>
              <a:t>Performance..</a:t>
            </a:r>
          </a:p>
          <a:p>
            <a:r>
              <a:rPr lang="en-US" sz="2400" dirty="0" smtClean="0">
                <a:latin typeface="Times New Roman" panose="02020603050405020304" pitchFamily="18" charset="0"/>
                <a:cs typeface="Times New Roman" panose="02020603050405020304" pitchFamily="18" charset="0"/>
              </a:rPr>
              <a:t>For example Skiing..</a:t>
            </a:r>
          </a:p>
          <a:p>
            <a:r>
              <a:rPr lang="en-US" sz="2400" dirty="0" smtClean="0">
                <a:latin typeface="Times New Roman" panose="02020603050405020304" pitchFamily="18" charset="0"/>
                <a:cs typeface="Times New Roman" panose="02020603050405020304" pitchFamily="18" charset="0"/>
              </a:rPr>
              <a:t>Sudden increase in running speed or distance can cause ankle or knee injuries modern ski boos are designed to protect ankles and knees from over bending injuries and also help in maintaining balance.</a:t>
            </a:r>
            <a:endParaRPr lang="en-US" sz="2400" dirty="0">
              <a:latin typeface="Times New Roman" panose="02020603050405020304" pitchFamily="18" charset="0"/>
              <a:cs typeface="Times New Roman" panose="02020603050405020304" pitchFamily="18" charset="0"/>
            </a:endParaRPr>
          </a:p>
        </p:txBody>
      </p:sp>
      <p:sp>
        <p:nvSpPr>
          <p:cNvPr id="5" name="Down Arrow 4"/>
          <p:cNvSpPr/>
          <p:nvPr/>
        </p:nvSpPr>
        <p:spPr>
          <a:xfrm>
            <a:off x="1262130" y="2713218"/>
            <a:ext cx="296214" cy="347729"/>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Up Arrow 5"/>
          <p:cNvSpPr/>
          <p:nvPr/>
        </p:nvSpPr>
        <p:spPr>
          <a:xfrm>
            <a:off x="1262130" y="3558999"/>
            <a:ext cx="264017" cy="382534"/>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529054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642594"/>
            <a:ext cx="10058400" cy="722567"/>
          </a:xfrm>
        </p:spPr>
        <p:txBody>
          <a:bodyPr>
            <a:normAutofit/>
          </a:bodyPr>
          <a:lstStyle/>
          <a:p>
            <a:r>
              <a:rPr lang="en-US" sz="3200" b="1" dirty="0" smtClean="0">
                <a:latin typeface="Times New Roman" panose="02020603050405020304" pitchFamily="18" charset="0"/>
                <a:cs typeface="Times New Roman" panose="02020603050405020304" pitchFamily="18" charset="0"/>
              </a:rPr>
              <a:t>SIGNIFICANCE FOR COACHES &amp; ATHELETES:</a:t>
            </a:r>
            <a:endParaRPr lang="en-US" sz="32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066800" y="1468193"/>
            <a:ext cx="10058400" cy="4726546"/>
          </a:xfrm>
        </p:spPr>
        <p:txBody>
          <a:bodyPr>
            <a:normAutofit/>
          </a:bodyPr>
          <a:lstStyle/>
          <a:p>
            <a:pPr>
              <a:buFont typeface="Wingdings" panose="05000000000000000000" pitchFamily="2" charset="2"/>
              <a:buChar char="Ø"/>
            </a:pPr>
            <a:r>
              <a:rPr lang="en-US" dirty="0" smtClean="0"/>
              <a:t> </a:t>
            </a:r>
            <a:r>
              <a:rPr lang="en-US" sz="2000" dirty="0" smtClean="0">
                <a:latin typeface="Times New Roman" panose="02020603050405020304" pitchFamily="18" charset="0"/>
                <a:cs typeface="Times New Roman" panose="02020603050405020304" pitchFamily="18" charset="0"/>
              </a:rPr>
              <a:t>To make training easy &amp; develop interest in sports.</a:t>
            </a:r>
          </a:p>
          <a:p>
            <a:pPr>
              <a:buFont typeface="Wingdings" panose="05000000000000000000" pitchFamily="2" charset="2"/>
              <a:buChar char="Ø"/>
            </a:pPr>
            <a:r>
              <a:rPr lang="en-US" sz="2000" dirty="0">
                <a:latin typeface="Times New Roman" panose="02020603050405020304" pitchFamily="18" charset="0"/>
                <a:cs typeface="Times New Roman" panose="02020603050405020304" pitchFamily="18" charset="0"/>
              </a:rPr>
              <a:t> H</a:t>
            </a:r>
            <a:r>
              <a:rPr lang="en-US" sz="2000" dirty="0" smtClean="0">
                <a:latin typeface="Times New Roman" panose="02020603050405020304" pitchFamily="18" charset="0"/>
                <a:cs typeface="Times New Roman" panose="02020603050405020304" pitchFamily="18" charset="0"/>
              </a:rPr>
              <a:t>elpful in coaching.</a:t>
            </a:r>
          </a:p>
          <a:p>
            <a:pPr>
              <a:buFont typeface="Wingdings" panose="05000000000000000000" pitchFamily="2" charset="2"/>
              <a:buChar char="Ø"/>
            </a:pPr>
            <a:r>
              <a:rPr lang="en-US" sz="2000" dirty="0">
                <a:latin typeface="Times New Roman" panose="02020603050405020304" pitchFamily="18" charset="0"/>
                <a:cs typeface="Times New Roman" panose="02020603050405020304" pitchFamily="18" charset="0"/>
              </a:rPr>
              <a:t> </a:t>
            </a:r>
            <a:r>
              <a:rPr lang="en-US" sz="2000" dirty="0" smtClean="0">
                <a:latin typeface="Times New Roman" panose="02020603050405020304" pitchFamily="18" charset="0"/>
                <a:cs typeface="Times New Roman" panose="02020603050405020304" pitchFamily="18" charset="0"/>
              </a:rPr>
              <a:t>Introduces new techniques.</a:t>
            </a:r>
          </a:p>
          <a:p>
            <a:pPr>
              <a:buFont typeface="Wingdings" panose="05000000000000000000" pitchFamily="2" charset="2"/>
              <a:buChar char="Ø"/>
            </a:pPr>
            <a:r>
              <a:rPr lang="en-US" sz="2000" dirty="0">
                <a:latin typeface="Times New Roman" panose="02020603050405020304" pitchFamily="18" charset="0"/>
                <a:cs typeface="Times New Roman" panose="02020603050405020304" pitchFamily="18" charset="0"/>
              </a:rPr>
              <a:t> </a:t>
            </a:r>
            <a:r>
              <a:rPr lang="en-US" sz="2000" dirty="0" smtClean="0">
                <a:latin typeface="Times New Roman" panose="02020603050405020304" pitchFamily="18" charset="0"/>
                <a:cs typeface="Times New Roman" panose="02020603050405020304" pitchFamily="18" charset="0"/>
              </a:rPr>
              <a:t>Introduce new training methods.</a:t>
            </a:r>
          </a:p>
          <a:p>
            <a:pPr>
              <a:buFont typeface="Wingdings" panose="05000000000000000000" pitchFamily="2" charset="2"/>
              <a:buChar char="Ø"/>
            </a:pPr>
            <a:r>
              <a:rPr lang="en-US" sz="2000" dirty="0">
                <a:latin typeface="Times New Roman" panose="02020603050405020304" pitchFamily="18" charset="0"/>
                <a:cs typeface="Times New Roman" panose="02020603050405020304" pitchFamily="18" charset="0"/>
              </a:rPr>
              <a:t> </a:t>
            </a:r>
            <a:r>
              <a:rPr lang="en-US" sz="2000" dirty="0" smtClean="0">
                <a:latin typeface="Times New Roman" panose="02020603050405020304" pitchFamily="18" charset="0"/>
                <a:cs typeface="Times New Roman" panose="02020603050405020304" pitchFamily="18" charset="0"/>
              </a:rPr>
              <a:t>Tell the right way of motion.</a:t>
            </a:r>
          </a:p>
          <a:p>
            <a:pPr>
              <a:buFont typeface="Wingdings" panose="05000000000000000000" pitchFamily="2" charset="2"/>
              <a:buChar char="Ø"/>
            </a:pPr>
            <a:r>
              <a:rPr lang="en-US" sz="2000" dirty="0" smtClean="0">
                <a:latin typeface="Times New Roman" panose="02020603050405020304" pitchFamily="18" charset="0"/>
                <a:cs typeface="Times New Roman" panose="02020603050405020304" pitchFamily="18" charset="0"/>
              </a:rPr>
              <a:t> Introduce new shape &amp; design of apparatus.</a:t>
            </a:r>
          </a:p>
          <a:p>
            <a:pPr>
              <a:buFont typeface="Wingdings" panose="05000000000000000000" pitchFamily="2" charset="2"/>
              <a:buChar char="Ø"/>
            </a:pPr>
            <a:r>
              <a:rPr lang="en-US" sz="2000" dirty="0">
                <a:latin typeface="Times New Roman" panose="02020603050405020304" pitchFamily="18" charset="0"/>
                <a:cs typeface="Times New Roman" panose="02020603050405020304" pitchFamily="18" charset="0"/>
              </a:rPr>
              <a:t> </a:t>
            </a:r>
            <a:r>
              <a:rPr lang="en-US" sz="2000" dirty="0" smtClean="0">
                <a:latin typeface="Times New Roman" panose="02020603050405020304" pitchFamily="18" charset="0"/>
                <a:cs typeface="Times New Roman" panose="02020603050405020304" pitchFamily="18" charset="0"/>
              </a:rPr>
              <a:t>To develop skills &amp; confidence in players.</a:t>
            </a:r>
          </a:p>
          <a:p>
            <a:pPr>
              <a:buFont typeface="Wingdings" panose="05000000000000000000" pitchFamily="2" charset="2"/>
              <a:buChar char="Ø"/>
            </a:pPr>
            <a:r>
              <a:rPr lang="en-US" sz="2000" dirty="0">
                <a:latin typeface="Times New Roman" panose="02020603050405020304" pitchFamily="18" charset="0"/>
                <a:cs typeface="Times New Roman" panose="02020603050405020304" pitchFamily="18" charset="0"/>
              </a:rPr>
              <a:t> </a:t>
            </a:r>
            <a:r>
              <a:rPr lang="en-US" sz="2000" dirty="0" smtClean="0">
                <a:latin typeface="Times New Roman" panose="02020603050405020304" pitchFamily="18" charset="0"/>
                <a:cs typeface="Times New Roman" panose="02020603050405020304" pitchFamily="18" charset="0"/>
              </a:rPr>
              <a:t>To make better equipment.</a:t>
            </a:r>
          </a:p>
          <a:p>
            <a:pPr>
              <a:buFont typeface="Wingdings" panose="05000000000000000000" pitchFamily="2" charset="2"/>
              <a:buChar char="Ø"/>
            </a:pPr>
            <a:r>
              <a:rPr lang="en-US" sz="2000" dirty="0">
                <a:latin typeface="Times New Roman" panose="02020603050405020304" pitchFamily="18" charset="0"/>
                <a:cs typeface="Times New Roman" panose="02020603050405020304" pitchFamily="18" charset="0"/>
              </a:rPr>
              <a:t> </a:t>
            </a:r>
            <a:r>
              <a:rPr lang="en-US" sz="2000" dirty="0" smtClean="0">
                <a:latin typeface="Times New Roman" panose="02020603050405020304" pitchFamily="18" charset="0"/>
                <a:cs typeface="Times New Roman" panose="02020603050405020304" pitchFamily="18" charset="0"/>
              </a:rPr>
              <a:t>To reduce effect of external factors (e.g</a:t>
            </a:r>
            <a:r>
              <a:rPr lang="en-US" sz="2000" dirty="0">
                <a:latin typeface="Times New Roman" panose="02020603050405020304" pitchFamily="18" charset="0"/>
                <a:cs typeface="Times New Roman" panose="02020603050405020304" pitchFamily="18" charset="0"/>
              </a:rPr>
              <a:t>.</a:t>
            </a:r>
            <a:r>
              <a:rPr lang="en-US" sz="2000" dirty="0" smtClean="0">
                <a:latin typeface="Times New Roman" panose="02020603050405020304" pitchFamily="18" charset="0"/>
                <a:cs typeface="Times New Roman" panose="02020603050405020304" pitchFamily="18" charset="0"/>
              </a:rPr>
              <a:t> air, water friction or gravity).</a:t>
            </a:r>
          </a:p>
          <a:p>
            <a:pPr>
              <a:buFont typeface="Wingdings" panose="05000000000000000000" pitchFamily="2" charset="2"/>
              <a:buChar char="Ø"/>
            </a:pPr>
            <a:r>
              <a:rPr lang="en-US" sz="2000" dirty="0">
                <a:latin typeface="Times New Roman" panose="02020603050405020304" pitchFamily="18" charset="0"/>
                <a:cs typeface="Times New Roman" panose="02020603050405020304" pitchFamily="18" charset="0"/>
              </a:rPr>
              <a:t> </a:t>
            </a:r>
            <a:r>
              <a:rPr lang="en-US" sz="2000" dirty="0" smtClean="0">
                <a:latin typeface="Times New Roman" panose="02020603050405020304" pitchFamily="18" charset="0"/>
                <a:cs typeface="Times New Roman" panose="02020603050405020304" pitchFamily="18" charset="0"/>
              </a:rPr>
              <a:t>To increase physical ability &amp; reduce risk of injury.</a:t>
            </a:r>
          </a:p>
          <a:p>
            <a:pPr>
              <a:buFont typeface="Wingdings" panose="05000000000000000000" pitchFamily="2" charset="2"/>
              <a:buChar char="Ø"/>
            </a:pPr>
            <a:r>
              <a:rPr lang="en-US" sz="2000" dirty="0">
                <a:latin typeface="Times New Roman" panose="02020603050405020304" pitchFamily="18" charset="0"/>
                <a:cs typeface="Times New Roman" panose="02020603050405020304" pitchFamily="18" charset="0"/>
              </a:rPr>
              <a:t> </a:t>
            </a:r>
            <a:r>
              <a:rPr lang="en-US" sz="2000" dirty="0" smtClean="0">
                <a:latin typeface="Times New Roman" panose="02020603050405020304" pitchFamily="18" charset="0"/>
                <a:cs typeface="Times New Roman" panose="02020603050405020304" pitchFamily="18" charset="0"/>
              </a:rPr>
              <a:t>To increase performance of Athlete.</a:t>
            </a:r>
          </a:p>
        </p:txBody>
      </p:sp>
    </p:spTree>
    <p:extLst>
      <p:ext uri="{BB962C8B-B14F-4D97-AF65-F5344CB8AC3E}">
        <p14:creationId xmlns:p14="http://schemas.microsoft.com/office/powerpoint/2010/main" val="19627042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a:latin typeface="Times New Roman" panose="02020603050405020304" pitchFamily="18" charset="0"/>
                <a:cs typeface="Times New Roman" panose="02020603050405020304" pitchFamily="18" charset="0"/>
              </a:rPr>
              <a:t>QUALITATIVE &amp; QUANTITATIVE TECHNIQUES FOR ANALYSIS:</a:t>
            </a:r>
            <a:endParaRPr lang="en-US" sz="4000" dirty="0"/>
          </a:p>
        </p:txBody>
      </p:sp>
      <p:sp>
        <p:nvSpPr>
          <p:cNvPr id="3" name="Content Placeholder 2"/>
          <p:cNvSpPr>
            <a:spLocks noGrp="1"/>
          </p:cNvSpPr>
          <p:nvPr>
            <p:ph sz="half" idx="1"/>
          </p:nvPr>
        </p:nvSpPr>
        <p:spPr/>
        <p:txBody>
          <a:bodyPr>
            <a:normAutofit/>
          </a:bodyPr>
          <a:lstStyle/>
          <a:p>
            <a:r>
              <a:rPr lang="en-US" sz="2400" dirty="0" smtClean="0">
                <a:latin typeface="Times New Roman" panose="02020603050405020304" pitchFamily="18" charset="0"/>
                <a:cs typeface="Times New Roman" panose="02020603050405020304" pitchFamily="18" charset="0"/>
              </a:rPr>
              <a:t>Quantitative analysis involves the use of numbers.</a:t>
            </a:r>
          </a:p>
          <a:p>
            <a:r>
              <a:rPr lang="en-US" sz="2400" dirty="0" smtClean="0">
                <a:latin typeface="Times New Roman" panose="02020603050405020304" pitchFamily="18" charset="0"/>
                <a:cs typeface="Times New Roman" panose="02020603050405020304" pitchFamily="18" charset="0"/>
              </a:rPr>
              <a:t>Biomechanical researchers rely heavily on quantitative techniques in attempting to answer specific questions related to the mechanics of living organisms.</a:t>
            </a:r>
          </a:p>
          <a:p>
            <a:r>
              <a:rPr lang="en-US" sz="2400" dirty="0" smtClean="0">
                <a:latin typeface="Times New Roman" panose="02020603050405020304" pitchFamily="18" charset="0"/>
                <a:cs typeface="Times New Roman" panose="02020603050405020304" pitchFamily="18" charset="0"/>
              </a:rPr>
              <a:t>Examples : 6meters, 3seconds, 50turns &amp; 2players.</a:t>
            </a:r>
            <a:endParaRPr lang="en-US" sz="2400" dirty="0">
              <a:latin typeface="Times New Roman" panose="02020603050405020304" pitchFamily="18" charset="0"/>
              <a:cs typeface="Times New Roman" panose="02020603050405020304" pitchFamily="18" charset="0"/>
            </a:endParaRPr>
          </a:p>
        </p:txBody>
      </p:sp>
      <p:sp>
        <p:nvSpPr>
          <p:cNvPr id="4" name="Content Placeholder 3"/>
          <p:cNvSpPr>
            <a:spLocks noGrp="1"/>
          </p:cNvSpPr>
          <p:nvPr>
            <p:ph sz="half" idx="2"/>
          </p:nvPr>
        </p:nvSpPr>
        <p:spPr/>
        <p:txBody>
          <a:bodyPr>
            <a:normAutofit/>
          </a:bodyPr>
          <a:lstStyle/>
          <a:p>
            <a:r>
              <a:rPr lang="en-US" sz="2400" dirty="0" smtClean="0">
                <a:latin typeface="Times New Roman" panose="02020603050405020304" pitchFamily="18" charset="0"/>
                <a:cs typeface="Times New Roman" panose="02020603050405020304" pitchFamily="18" charset="0"/>
              </a:rPr>
              <a:t>Qualitative analysis involves description quality.</a:t>
            </a:r>
          </a:p>
          <a:p>
            <a:r>
              <a:rPr lang="en-US" sz="2400" dirty="0" smtClean="0">
                <a:latin typeface="Times New Roman" panose="02020603050405020304" pitchFamily="18" charset="0"/>
                <a:cs typeface="Times New Roman" panose="02020603050405020304" pitchFamily="18" charset="0"/>
              </a:rPr>
              <a:t>Clinicians, Coaches &amp; Teachers of physical activities regularly employ qualitative observations of their patients, athletes or students to give advice.</a:t>
            </a:r>
          </a:p>
          <a:p>
            <a:r>
              <a:rPr lang="en-US" sz="2400" dirty="0" smtClean="0">
                <a:latin typeface="Times New Roman" panose="02020603050405020304" pitchFamily="18" charset="0"/>
                <a:cs typeface="Times New Roman" panose="02020603050405020304" pitchFamily="18" charset="0"/>
              </a:rPr>
              <a:t>Examples : Good, poor, long, heavy, flexed, rotated &amp; short.</a:t>
            </a: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582417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2275" y="642594"/>
            <a:ext cx="11165983" cy="735445"/>
          </a:xfrm>
        </p:spPr>
        <p:txBody>
          <a:bodyPr>
            <a:normAutofit fontScale="90000"/>
          </a:bodyPr>
          <a:lstStyle/>
          <a:p>
            <a:r>
              <a:rPr lang="en-US" sz="3200" b="1" dirty="0" smtClean="0">
                <a:latin typeface="Times New Roman" panose="02020603050405020304" pitchFamily="18" charset="0"/>
                <a:cs typeface="Times New Roman" panose="02020603050405020304" pitchFamily="18" charset="0"/>
              </a:rPr>
              <a:t>STEPS FOR QUALITATIVE &amp; QUANTITATIVE ANALYSIS:</a:t>
            </a:r>
            <a:endParaRPr lang="en-US" sz="32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half" idx="1"/>
          </p:nvPr>
        </p:nvSpPr>
        <p:spPr>
          <a:xfrm>
            <a:off x="502275" y="1584101"/>
            <a:ext cx="5473521" cy="4726547"/>
          </a:xfrm>
        </p:spPr>
        <p:txBody>
          <a:bodyPr>
            <a:normAutofit/>
          </a:bodyPr>
          <a:lstStyle/>
          <a:p>
            <a:r>
              <a:rPr lang="en-US" sz="2000" dirty="0" smtClean="0">
                <a:latin typeface="Times New Roman" panose="02020603050405020304" pitchFamily="18" charset="0"/>
                <a:cs typeface="Times New Roman" panose="02020603050405020304" pitchFamily="18" charset="0"/>
              </a:rPr>
              <a:t>Following are steps for quantitative analysis:</a:t>
            </a:r>
          </a:p>
          <a:p>
            <a:pPr>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 </a:t>
            </a:r>
            <a:r>
              <a:rPr lang="en-US" dirty="0" smtClean="0">
                <a:latin typeface="Times New Roman" panose="02020603050405020304" pitchFamily="18" charset="0"/>
                <a:cs typeface="Times New Roman" panose="02020603050405020304" pitchFamily="18" charset="0"/>
              </a:rPr>
              <a:t>Read the problem carefully.</a:t>
            </a:r>
          </a:p>
          <a:p>
            <a:pPr>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 </a:t>
            </a:r>
            <a:r>
              <a:rPr lang="en-US" dirty="0" smtClean="0">
                <a:latin typeface="Times New Roman" panose="02020603050405020304" pitchFamily="18" charset="0"/>
                <a:cs typeface="Times New Roman" panose="02020603050405020304" pitchFamily="18" charset="0"/>
              </a:rPr>
              <a:t>List the given information.</a:t>
            </a:r>
          </a:p>
          <a:p>
            <a:pPr>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 </a:t>
            </a:r>
            <a:r>
              <a:rPr lang="en-US" dirty="0" smtClean="0">
                <a:latin typeface="Times New Roman" panose="02020603050405020304" pitchFamily="18" charset="0"/>
                <a:cs typeface="Times New Roman" panose="02020603050405020304" pitchFamily="18" charset="0"/>
              </a:rPr>
              <a:t>List the unknown information.</a:t>
            </a:r>
          </a:p>
          <a:p>
            <a:pPr>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 </a:t>
            </a:r>
            <a:r>
              <a:rPr lang="en-US" dirty="0" smtClean="0">
                <a:latin typeface="Times New Roman" panose="02020603050405020304" pitchFamily="18" charset="0"/>
                <a:cs typeface="Times New Roman" panose="02020603050405020304" pitchFamily="18" charset="0"/>
              </a:rPr>
              <a:t>Draw a diagram showing known </a:t>
            </a:r>
            <a:r>
              <a:rPr lang="en-US" dirty="0">
                <a:latin typeface="Times New Roman" panose="02020603050405020304" pitchFamily="18" charset="0"/>
                <a:cs typeface="Times New Roman" panose="02020603050405020304" pitchFamily="18" charset="0"/>
              </a:rPr>
              <a:t>&amp;</a:t>
            </a:r>
            <a:r>
              <a:rPr lang="en-US" dirty="0" smtClean="0">
                <a:latin typeface="Times New Roman" panose="02020603050405020304" pitchFamily="18" charset="0"/>
                <a:cs typeface="Times New Roman" panose="02020603050405020304" pitchFamily="18" charset="0"/>
              </a:rPr>
              <a:t> unknown information.</a:t>
            </a:r>
          </a:p>
          <a:p>
            <a:pPr>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 P</a:t>
            </a:r>
            <a:r>
              <a:rPr lang="en-US" dirty="0" smtClean="0">
                <a:latin typeface="Times New Roman" panose="02020603050405020304" pitchFamily="18" charset="0"/>
                <a:cs typeface="Times New Roman" panose="02020603050405020304" pitchFamily="18" charset="0"/>
              </a:rPr>
              <a:t>ut formula that may be used.</a:t>
            </a:r>
          </a:p>
          <a:p>
            <a:pPr>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 </a:t>
            </a:r>
            <a:r>
              <a:rPr lang="en-US" dirty="0" smtClean="0">
                <a:latin typeface="Times New Roman" panose="02020603050405020304" pitchFamily="18" charset="0"/>
                <a:cs typeface="Times New Roman" panose="02020603050405020304" pitchFamily="18" charset="0"/>
              </a:rPr>
              <a:t>re-read the problem if necessary.</a:t>
            </a:r>
          </a:p>
          <a:p>
            <a:pPr>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 </a:t>
            </a:r>
            <a:r>
              <a:rPr lang="en-US" dirty="0" smtClean="0">
                <a:latin typeface="Times New Roman" panose="02020603050405020304" pitchFamily="18" charset="0"/>
                <a:cs typeface="Times New Roman" panose="02020603050405020304" pitchFamily="18" charset="0"/>
              </a:rPr>
              <a:t>Carefully put the information into the formula.</a:t>
            </a:r>
          </a:p>
          <a:p>
            <a:pPr>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 </a:t>
            </a:r>
            <a:r>
              <a:rPr lang="en-US" dirty="0" smtClean="0">
                <a:latin typeface="Times New Roman" panose="02020603050405020304" pitchFamily="18" charset="0"/>
                <a:cs typeface="Times New Roman" panose="02020603050405020304" pitchFamily="18" charset="0"/>
              </a:rPr>
              <a:t>Solve the equation.</a:t>
            </a:r>
          </a:p>
          <a:p>
            <a:pPr>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 </a:t>
            </a:r>
            <a:r>
              <a:rPr lang="en-US" dirty="0" smtClean="0">
                <a:latin typeface="Times New Roman" panose="02020603050405020304" pitchFamily="18" charset="0"/>
                <a:cs typeface="Times New Roman" panose="02020603050405020304" pitchFamily="18" charset="0"/>
              </a:rPr>
              <a:t>Check the answer.</a:t>
            </a:r>
          </a:p>
          <a:p>
            <a:pPr>
              <a:buFont typeface="Wingdings" panose="05000000000000000000" pitchFamily="2" charset="2"/>
              <a:buChar char="Ø"/>
            </a:pPr>
            <a:r>
              <a:rPr lang="en-US" dirty="0" smtClean="0">
                <a:latin typeface="Times New Roman" panose="02020603050405020304" pitchFamily="18" charset="0"/>
                <a:cs typeface="Times New Roman" panose="02020603050405020304" pitchFamily="18" charset="0"/>
              </a:rPr>
              <a:t>Box in the answer.</a:t>
            </a:r>
            <a:endParaRPr lang="en-US" dirty="0">
              <a:latin typeface="Times New Roman" panose="02020603050405020304" pitchFamily="18" charset="0"/>
              <a:cs typeface="Times New Roman" panose="02020603050405020304" pitchFamily="18" charset="0"/>
            </a:endParaRPr>
          </a:p>
        </p:txBody>
      </p:sp>
      <p:sp>
        <p:nvSpPr>
          <p:cNvPr id="4" name="Content Placeholder 3"/>
          <p:cNvSpPr>
            <a:spLocks noGrp="1"/>
          </p:cNvSpPr>
          <p:nvPr>
            <p:ph sz="half" idx="2"/>
          </p:nvPr>
        </p:nvSpPr>
        <p:spPr>
          <a:xfrm>
            <a:off x="6156101" y="1584101"/>
            <a:ext cx="5512157" cy="4726547"/>
          </a:xfrm>
        </p:spPr>
        <p:txBody>
          <a:bodyPr>
            <a:normAutofit/>
          </a:bodyPr>
          <a:lstStyle/>
          <a:p>
            <a:r>
              <a:rPr lang="en-US" sz="2400" dirty="0" smtClean="0">
                <a:latin typeface="Times New Roman" panose="02020603050405020304" pitchFamily="18" charset="0"/>
                <a:cs typeface="Times New Roman" panose="02020603050405020304" pitchFamily="18" charset="0"/>
              </a:rPr>
              <a:t>Following are the steps for qualitative analysis: </a:t>
            </a:r>
          </a:p>
          <a:p>
            <a:pPr>
              <a:buFont typeface="Wingdings" panose="05000000000000000000" pitchFamily="2" charset="2"/>
              <a:buChar char="ü"/>
            </a:pPr>
            <a:r>
              <a:rPr lang="en-US" sz="2400" dirty="0">
                <a:latin typeface="Times New Roman" panose="02020603050405020304" pitchFamily="18" charset="0"/>
                <a:cs typeface="Times New Roman" panose="02020603050405020304" pitchFamily="18" charset="0"/>
              </a:rPr>
              <a:t> </a:t>
            </a:r>
            <a:r>
              <a:rPr lang="en-US" sz="2400" dirty="0" smtClean="0">
                <a:latin typeface="Times New Roman" panose="02020603050405020304" pitchFamily="18" charset="0"/>
                <a:cs typeface="Times New Roman" panose="02020603050405020304" pitchFamily="18" charset="0"/>
              </a:rPr>
              <a:t>Description.</a:t>
            </a:r>
          </a:p>
          <a:p>
            <a:pPr>
              <a:buFont typeface="Wingdings" panose="05000000000000000000" pitchFamily="2" charset="2"/>
              <a:buChar char="ü"/>
            </a:pPr>
            <a:r>
              <a:rPr lang="en-US" sz="2400" dirty="0" smtClean="0">
                <a:latin typeface="Times New Roman" panose="02020603050405020304" pitchFamily="18" charset="0"/>
                <a:cs typeface="Times New Roman" panose="02020603050405020304" pitchFamily="18" charset="0"/>
              </a:rPr>
              <a:t> Observation.</a:t>
            </a:r>
          </a:p>
          <a:p>
            <a:pPr>
              <a:buFont typeface="Wingdings" panose="05000000000000000000" pitchFamily="2" charset="2"/>
              <a:buChar char="ü"/>
            </a:pPr>
            <a:r>
              <a:rPr lang="en-US" sz="2400" dirty="0">
                <a:latin typeface="Times New Roman" panose="02020603050405020304" pitchFamily="18" charset="0"/>
                <a:cs typeface="Times New Roman" panose="02020603050405020304" pitchFamily="18" charset="0"/>
              </a:rPr>
              <a:t> </a:t>
            </a:r>
            <a:r>
              <a:rPr lang="en-US" sz="2400" dirty="0" smtClean="0">
                <a:latin typeface="Times New Roman" panose="02020603050405020304" pitchFamily="18" charset="0"/>
                <a:cs typeface="Times New Roman" panose="02020603050405020304" pitchFamily="18" charset="0"/>
              </a:rPr>
              <a:t>Evaluation.</a:t>
            </a:r>
          </a:p>
          <a:p>
            <a:pPr>
              <a:buFont typeface="Wingdings" panose="05000000000000000000" pitchFamily="2" charset="2"/>
              <a:buChar char="ü"/>
            </a:pPr>
            <a:r>
              <a:rPr lang="en-US" sz="2400" dirty="0">
                <a:latin typeface="Times New Roman" panose="02020603050405020304" pitchFamily="18" charset="0"/>
                <a:cs typeface="Times New Roman" panose="02020603050405020304" pitchFamily="18" charset="0"/>
              </a:rPr>
              <a:t> </a:t>
            </a:r>
            <a:r>
              <a:rPr lang="en-US" sz="2400" dirty="0" smtClean="0">
                <a:latin typeface="Times New Roman" panose="02020603050405020304" pitchFamily="18" charset="0"/>
                <a:cs typeface="Times New Roman" panose="02020603050405020304" pitchFamily="18" charset="0"/>
              </a:rPr>
              <a:t>Result/ Conclusion.</a:t>
            </a:r>
          </a:p>
          <a:p>
            <a:r>
              <a:rPr lang="en-US" sz="2400" dirty="0">
                <a:latin typeface="Times New Roman" panose="02020603050405020304" pitchFamily="18" charset="0"/>
                <a:cs typeface="Times New Roman" panose="02020603050405020304" pitchFamily="18" charset="0"/>
              </a:rPr>
              <a:t> </a:t>
            </a:r>
            <a:r>
              <a:rPr lang="en-US" sz="2400" dirty="0" smtClean="0">
                <a:latin typeface="Times New Roman" panose="02020603050405020304" pitchFamily="18" charset="0"/>
                <a:cs typeface="Times New Roman" panose="02020603050405020304" pitchFamily="18" charset="0"/>
              </a:rPr>
              <a:t>Use video cameras or take pictures of performance for the good observation to remove the errors and enhance performance.</a:t>
            </a: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473536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latin typeface="Times New Roman" panose="02020603050405020304" pitchFamily="18" charset="0"/>
                <a:cs typeface="Times New Roman" panose="02020603050405020304" pitchFamily="18" charset="0"/>
              </a:rPr>
              <a:t>TOOLS FOR MEASURING MECHANICAL QUANTITIES:</a:t>
            </a:r>
            <a:endParaRPr lang="en-US" sz="36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925131" y="2014194"/>
            <a:ext cx="10794643" cy="4270696"/>
          </a:xfrm>
        </p:spPr>
        <p:txBody>
          <a:bodyPr>
            <a:normAutofit/>
          </a:bodyPr>
          <a:lstStyle/>
          <a:p>
            <a:r>
              <a:rPr lang="en-US" sz="2400" dirty="0">
                <a:latin typeface="Times New Roman" panose="02020603050405020304" pitchFamily="18" charset="0"/>
                <a:cs typeface="Times New Roman" panose="02020603050405020304" pitchFamily="18" charset="0"/>
              </a:rPr>
              <a:t>T</a:t>
            </a:r>
            <a:r>
              <a:rPr lang="en-US" sz="2400" dirty="0" smtClean="0">
                <a:latin typeface="Times New Roman" panose="02020603050405020304" pitchFamily="18" charset="0"/>
                <a:cs typeface="Times New Roman" panose="02020603050405020304" pitchFamily="18" charset="0"/>
              </a:rPr>
              <a:t>he </a:t>
            </a:r>
            <a:r>
              <a:rPr lang="en-US" sz="2400" dirty="0">
                <a:latin typeface="Times New Roman" panose="02020603050405020304" pitchFamily="18" charset="0"/>
                <a:cs typeface="Times New Roman" panose="02020603050405020304" pitchFamily="18" charset="0"/>
              </a:rPr>
              <a:t>following special measuring instruments are used for measurements of the </a:t>
            </a:r>
            <a:r>
              <a:rPr lang="en-US" sz="2400" dirty="0" smtClean="0">
                <a:latin typeface="Times New Roman" panose="02020603050405020304" pitchFamily="18" charset="0"/>
                <a:cs typeface="Times New Roman" panose="02020603050405020304" pitchFamily="18" charset="0"/>
              </a:rPr>
              <a:t>mechanical quantities:</a:t>
            </a:r>
          </a:p>
          <a:p>
            <a:pPr>
              <a:buFont typeface="Wingdings" panose="05000000000000000000" pitchFamily="2" charset="2"/>
              <a:buChar char="v"/>
            </a:pPr>
            <a:r>
              <a:rPr lang="en-US" sz="2400" b="1" dirty="0" smtClean="0">
                <a:latin typeface="Times New Roman" panose="02020603050405020304" pitchFamily="18" charset="0"/>
                <a:cs typeface="Times New Roman" panose="02020603050405020304" pitchFamily="18" charset="0"/>
              </a:rPr>
              <a:t>Angle Gauge; </a:t>
            </a:r>
            <a:r>
              <a:rPr lang="en-US" sz="2400" dirty="0">
                <a:latin typeface="Times New Roman" panose="02020603050405020304" pitchFamily="18" charset="0"/>
                <a:cs typeface="Times New Roman" panose="02020603050405020304" pitchFamily="18" charset="0"/>
              </a:rPr>
              <a:t>An angle gauge is a digital tool used to measure </a:t>
            </a:r>
            <a:r>
              <a:rPr lang="en-US" sz="2400" dirty="0" smtClean="0">
                <a:latin typeface="Times New Roman" panose="02020603050405020304" pitchFamily="18" charset="0"/>
                <a:cs typeface="Times New Roman" panose="02020603050405020304" pitchFamily="18" charset="0"/>
              </a:rPr>
              <a:t>angles.</a:t>
            </a:r>
          </a:p>
          <a:p>
            <a:pPr>
              <a:buFont typeface="Wingdings" panose="05000000000000000000" pitchFamily="2" charset="2"/>
              <a:buChar char="v"/>
            </a:pPr>
            <a:endParaRPr lang="en-US" sz="2400" dirty="0">
              <a:latin typeface="Times New Roman" panose="02020603050405020304" pitchFamily="18" charset="0"/>
              <a:cs typeface="Times New Roman" panose="02020603050405020304" pitchFamily="18" charset="0"/>
            </a:endParaRPr>
          </a:p>
          <a:p>
            <a:pPr marL="0" indent="0">
              <a:buNone/>
            </a:pPr>
            <a:endParaRPr lang="en-US" sz="2400" dirty="0" smtClean="0">
              <a:latin typeface="Times New Roman" panose="02020603050405020304" pitchFamily="18" charset="0"/>
              <a:cs typeface="Times New Roman" panose="02020603050405020304" pitchFamily="18" charset="0"/>
            </a:endParaRPr>
          </a:p>
          <a:p>
            <a:pPr>
              <a:buFont typeface="Wingdings" panose="05000000000000000000" pitchFamily="2" charset="2"/>
              <a:buChar char="v"/>
            </a:pPr>
            <a:r>
              <a:rPr lang="en-US" sz="2400" b="1" dirty="0">
                <a:latin typeface="Times New Roman" panose="02020603050405020304" pitchFamily="18" charset="0"/>
                <a:cs typeface="Times New Roman" panose="02020603050405020304" pitchFamily="18" charset="0"/>
              </a:rPr>
              <a:t>Angle </a:t>
            </a:r>
            <a:r>
              <a:rPr lang="en-US" sz="2400" b="1" dirty="0" smtClean="0">
                <a:latin typeface="Times New Roman" panose="02020603050405020304" pitchFamily="18" charset="0"/>
                <a:cs typeface="Times New Roman" panose="02020603050405020304" pitchFamily="18" charset="0"/>
              </a:rPr>
              <a:t>Locator; </a:t>
            </a:r>
            <a:r>
              <a:rPr lang="en-US" sz="2400" dirty="0">
                <a:latin typeface="Times New Roman" panose="02020603050405020304" pitchFamily="18" charset="0"/>
                <a:cs typeface="Times New Roman" panose="02020603050405020304" pitchFamily="18" charset="0"/>
              </a:rPr>
              <a:t>Angle locators are used to measure angles in hard-to-reach </a:t>
            </a:r>
            <a:r>
              <a:rPr lang="en-US" sz="2400" dirty="0" smtClean="0">
                <a:latin typeface="Times New Roman" panose="02020603050405020304" pitchFamily="18" charset="0"/>
                <a:cs typeface="Times New Roman" panose="02020603050405020304" pitchFamily="18" charset="0"/>
              </a:rPr>
              <a:t>places.</a:t>
            </a:r>
          </a:p>
          <a:p>
            <a:pPr marL="0" indent="0">
              <a:buNone/>
            </a:pPr>
            <a:endParaRPr lang="en-US" sz="2400" b="1" dirty="0">
              <a:latin typeface="Times New Roman" panose="02020603050405020304" pitchFamily="18" charset="0"/>
              <a:cs typeface="Times New Roman" panose="02020603050405020304" pitchFamily="18" charset="0"/>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21910" y="2854842"/>
            <a:ext cx="1607712" cy="1443381"/>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68907" y="4791141"/>
            <a:ext cx="1775103" cy="1493749"/>
          </a:xfrm>
          <a:prstGeom prst="rect">
            <a:avLst/>
          </a:prstGeom>
        </p:spPr>
      </p:pic>
    </p:spTree>
    <p:extLst>
      <p:ext uri="{BB962C8B-B14F-4D97-AF65-F5344CB8AC3E}">
        <p14:creationId xmlns:p14="http://schemas.microsoft.com/office/powerpoint/2010/main" val="1643176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a:latin typeface="Times New Roman" panose="02020603050405020304" pitchFamily="18" charset="0"/>
                <a:cs typeface="Times New Roman" panose="02020603050405020304" pitchFamily="18" charset="0"/>
              </a:rPr>
              <a:t>TOOLS FOR MEASURING MECHANICAL QUANTITIES:</a:t>
            </a:r>
            <a:endParaRPr lang="en-US" sz="3600" dirty="0"/>
          </a:p>
        </p:txBody>
      </p:sp>
      <p:sp>
        <p:nvSpPr>
          <p:cNvPr id="3" name="Content Placeholder 2"/>
          <p:cNvSpPr>
            <a:spLocks noGrp="1"/>
          </p:cNvSpPr>
          <p:nvPr>
            <p:ph idx="1"/>
          </p:nvPr>
        </p:nvSpPr>
        <p:spPr>
          <a:xfrm>
            <a:off x="1066800" y="2103120"/>
            <a:ext cx="10058400" cy="4233286"/>
          </a:xfrm>
        </p:spPr>
        <p:txBody>
          <a:bodyPr>
            <a:normAutofit/>
          </a:bodyPr>
          <a:lstStyle/>
          <a:p>
            <a:pPr>
              <a:buFont typeface="Wingdings" panose="05000000000000000000" pitchFamily="2" charset="2"/>
              <a:buChar char="v"/>
            </a:pPr>
            <a:r>
              <a:rPr lang="en-US" sz="2400" b="1" dirty="0">
                <a:latin typeface="Times New Roman" panose="02020603050405020304" pitchFamily="18" charset="0"/>
                <a:cs typeface="Times New Roman" panose="02020603050405020304" pitchFamily="18" charset="0"/>
              </a:rPr>
              <a:t>Bubble Inclinometer; </a:t>
            </a:r>
            <a:r>
              <a:rPr lang="en-US" sz="2400" dirty="0">
                <a:latin typeface="Times New Roman" panose="02020603050405020304" pitchFamily="18" charset="0"/>
                <a:cs typeface="Times New Roman" panose="02020603050405020304" pitchFamily="18" charset="0"/>
              </a:rPr>
              <a:t> The tool will tell you the range of movement that the joint made</a:t>
            </a:r>
            <a:r>
              <a:rPr lang="en-US" sz="2400" dirty="0" smtClean="0">
                <a:latin typeface="Times New Roman" panose="02020603050405020304" pitchFamily="18" charset="0"/>
                <a:cs typeface="Times New Roman" panose="02020603050405020304" pitchFamily="18" charset="0"/>
              </a:rPr>
              <a:t>.</a:t>
            </a:r>
          </a:p>
          <a:p>
            <a:pPr>
              <a:buFont typeface="Wingdings" panose="05000000000000000000" pitchFamily="2" charset="2"/>
              <a:buChar char="v"/>
            </a:pPr>
            <a:endParaRPr lang="en-US" sz="2400" dirty="0">
              <a:latin typeface="Times New Roman" panose="02020603050405020304" pitchFamily="18" charset="0"/>
              <a:cs typeface="Times New Roman" panose="02020603050405020304" pitchFamily="18" charset="0"/>
            </a:endParaRPr>
          </a:p>
          <a:p>
            <a:pPr>
              <a:buFont typeface="Wingdings" panose="05000000000000000000" pitchFamily="2" charset="2"/>
              <a:buChar char="v"/>
            </a:pPr>
            <a:endParaRPr lang="en-US" sz="2400" dirty="0" smtClean="0">
              <a:latin typeface="Times New Roman" panose="02020603050405020304" pitchFamily="18" charset="0"/>
              <a:cs typeface="Times New Roman" panose="02020603050405020304" pitchFamily="18" charset="0"/>
            </a:endParaRPr>
          </a:p>
          <a:p>
            <a:pPr marL="0" indent="0">
              <a:buNone/>
            </a:pPr>
            <a:endParaRPr lang="en-US" sz="2400" dirty="0">
              <a:latin typeface="Times New Roman" panose="02020603050405020304" pitchFamily="18" charset="0"/>
              <a:cs typeface="Times New Roman" panose="02020603050405020304" pitchFamily="18" charset="0"/>
            </a:endParaRPr>
          </a:p>
          <a:p>
            <a:pPr>
              <a:buFont typeface="Wingdings" panose="05000000000000000000" pitchFamily="2" charset="2"/>
              <a:buChar char="v"/>
            </a:pPr>
            <a:r>
              <a:rPr lang="en-US" sz="2400" b="1" dirty="0" smtClean="0">
                <a:latin typeface="Times New Roman" panose="02020603050405020304" pitchFamily="18" charset="0"/>
                <a:cs typeface="Times New Roman" panose="02020603050405020304" pitchFamily="18" charset="0"/>
              </a:rPr>
              <a:t> Calipers</a:t>
            </a:r>
            <a:r>
              <a:rPr lang="en-US" sz="2400" b="1" dirty="0">
                <a:latin typeface="Times New Roman" panose="02020603050405020304" pitchFamily="18" charset="0"/>
                <a:cs typeface="Times New Roman" panose="02020603050405020304" pitchFamily="18" charset="0"/>
              </a:rPr>
              <a:t>; </a:t>
            </a:r>
            <a:r>
              <a:rPr lang="en-US" sz="2400" dirty="0">
                <a:latin typeface="Times New Roman" panose="02020603050405020304" pitchFamily="18" charset="0"/>
                <a:cs typeface="Times New Roman" panose="02020603050405020304" pitchFamily="18" charset="0"/>
              </a:rPr>
              <a:t>Calipers are used to measure the distance between two sides of something.</a:t>
            </a:r>
            <a:endParaRPr lang="en-US" sz="2400" b="1" dirty="0">
              <a:latin typeface="Times New Roman" panose="02020603050405020304" pitchFamily="18" charset="0"/>
              <a:cs typeface="Times New Roman" panose="02020603050405020304" pitchFamily="18" charset="0"/>
            </a:endParaRPr>
          </a:p>
          <a:p>
            <a:endParaRPr lang="en-US" sz="2400"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37915" y="4829577"/>
            <a:ext cx="3966691" cy="1416677"/>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22381" y="2632804"/>
            <a:ext cx="2333625" cy="1667089"/>
          </a:xfrm>
          <a:prstGeom prst="rect">
            <a:avLst/>
          </a:prstGeom>
        </p:spPr>
      </p:pic>
    </p:spTree>
    <p:extLst>
      <p:ext uri="{BB962C8B-B14F-4D97-AF65-F5344CB8AC3E}">
        <p14:creationId xmlns:p14="http://schemas.microsoft.com/office/powerpoint/2010/main" val="3726469352"/>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avon">
  <a:themeElements>
    <a:clrScheme name="Savon">
      <a:dk1>
        <a:sysClr val="windowText" lastClr="000000"/>
      </a:dk1>
      <a:lt1>
        <a:sysClr val="window" lastClr="FFFFFF"/>
      </a:lt1>
      <a:dk2>
        <a:srgbClr val="373545"/>
      </a:dk2>
      <a:lt2>
        <a:srgbClr val="BCD0E0"/>
      </a:lt2>
      <a:accent1>
        <a:srgbClr val="3494BA"/>
      </a:accent1>
      <a:accent2>
        <a:srgbClr val="58B6C0"/>
      </a:accent2>
      <a:accent3>
        <a:srgbClr val="75BDA7"/>
      </a:accent3>
      <a:accent4>
        <a:srgbClr val="7A8C8E"/>
      </a:accent4>
      <a:accent5>
        <a:srgbClr val="84ACB6"/>
      </a:accent5>
      <a:accent6>
        <a:srgbClr val="6793CD"/>
      </a:accent6>
      <a:hlink>
        <a:srgbClr val="6B9F25"/>
      </a:hlink>
      <a:folHlink>
        <a:srgbClr val="9F6715"/>
      </a:folHlink>
    </a:clrScheme>
    <a:fontScheme name="Savon">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Savon">
      <a:fillStyleLst>
        <a:solidFill>
          <a:schemeClr val="phClr"/>
        </a:solidFill>
        <a:gradFill rotWithShape="1">
          <a:gsLst>
            <a:gs pos="0">
              <a:schemeClr val="phClr">
                <a:tint val="60000"/>
                <a:satMod val="105000"/>
                <a:lumMod val="105000"/>
              </a:schemeClr>
            </a:gs>
            <a:gs pos="100000">
              <a:schemeClr val="phClr">
                <a:tint val="65000"/>
                <a:satMod val="100000"/>
                <a:lumMod val="100000"/>
              </a:schemeClr>
            </a:gs>
            <a:gs pos="100000">
              <a:schemeClr val="phClr">
                <a:tint val="70000"/>
                <a:satMod val="100000"/>
                <a:lumMod val="100000"/>
              </a:schemeClr>
            </a:gs>
          </a:gsLst>
          <a:lin ang="5400000" scaled="0"/>
        </a:gradFill>
        <a:gradFill rotWithShape="1">
          <a:gsLst>
            <a:gs pos="0">
              <a:schemeClr val="phClr">
                <a:satMod val="100000"/>
                <a:lumMod val="100000"/>
              </a:schemeClr>
            </a:gs>
            <a:gs pos="50000">
              <a:schemeClr val="phClr">
                <a:shade val="99000"/>
                <a:satMod val="105000"/>
                <a:lumMod val="100000"/>
              </a:schemeClr>
            </a:gs>
            <a:gs pos="100000">
              <a:schemeClr val="phClr">
                <a:shade val="98000"/>
                <a:satMod val="105000"/>
                <a:lumMod val="100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38100" dist="12700" dir="5400000" algn="ctr" rotWithShape="0">
              <a:srgbClr val="000000">
                <a:alpha val="63000"/>
              </a:srgbClr>
            </a:outerShdw>
          </a:effectLst>
        </a:effectStyle>
        <a:effectStyle>
          <a:effectLst>
            <a:outerShdw blurRad="57150" dist="19050" dir="5400000" algn="ctr" rotWithShape="0">
              <a:srgbClr val="000000">
                <a:alpha val="63000"/>
              </a:srgbClr>
            </a:outerShdw>
          </a:effectLst>
          <a:scene3d>
            <a:camera prst="orthographicFront">
              <a:rot lat="0" lon="0" rev="0"/>
            </a:camera>
            <a:lightRig rig="flat" dir="tl">
              <a:rot lat="0" lon="0" rev="4200000"/>
            </a:lightRig>
          </a:scene3d>
          <a:sp3d prstMaterial="flat">
            <a:bevelT w="50800" h="63500" prst="riblet"/>
          </a:sp3d>
        </a:effectStyle>
      </a:effectStyleLst>
      <a:bgFillStyleLst>
        <a:solidFill>
          <a:schemeClr val="phClr"/>
        </a:solidFill>
        <a:gradFill rotWithShape="1">
          <a:gsLst>
            <a:gs pos="0">
              <a:schemeClr val="phClr">
                <a:tint val="80000"/>
                <a:shade val="100000"/>
                <a:satMod val="300000"/>
              </a:schemeClr>
            </a:gs>
            <a:gs pos="100000">
              <a:schemeClr val="phClr">
                <a:tint val="100000"/>
                <a:shade val="30000"/>
                <a:satMod val="200000"/>
              </a:schemeClr>
            </a:gs>
          </a:gsLst>
          <a:path path="circle">
            <a:fillToRect l="50000" t="50000" r="50000" b="50000"/>
          </a:path>
        </a:gradFill>
        <a:blipFill rotWithShape="1">
          <a:blip xmlns:r="http://schemas.openxmlformats.org/officeDocument/2006/relationships" r:embed="rId1">
            <a:duotone>
              <a:schemeClr val="phClr">
                <a:tint val="95000"/>
              </a:schemeClr>
              <a:schemeClr val="phClr">
                <a:shade val="92000"/>
                <a:satMod val="115000"/>
              </a:schemeClr>
            </a:duotone>
          </a:blip>
          <a:tile tx="0" ty="0" sx="60000" sy="60000" flip="none" algn="tl"/>
        </a:blipFill>
      </a:bgFillStyleLst>
    </a:fmtScheme>
  </a:themeElements>
  <a:objectDefaults/>
  <a:extraClrSchemeLst/>
  <a:extLst>
    <a:ext uri="{05A4C25C-085E-4340-85A3-A5531E510DB2}">
      <thm15:themeFamily xmlns:thm15="http://schemas.microsoft.com/office/thememl/2012/main" name="Savon" id="{1306E473-ED32-493B-A2D0-240A757EDD34}" vid="{913DB040-6816-4415-960D-8178C785755E}"/>
    </a:ext>
  </a:extLst>
</a:theme>
</file>

<file path=docProps/app.xml><?xml version="1.0" encoding="utf-8"?>
<Properties xmlns="http://schemas.openxmlformats.org/officeDocument/2006/extended-properties" xmlns:vt="http://schemas.openxmlformats.org/officeDocument/2006/docPropsVTypes">
  <Template>TM03457510[[fn=Savon]]</Template>
  <TotalTime>235</TotalTime>
  <Words>640</Words>
  <Application>Microsoft Office PowerPoint</Application>
  <PresentationFormat>Widescreen</PresentationFormat>
  <Paragraphs>85</Paragraphs>
  <Slides>14</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vt:i4>
      </vt:variant>
    </vt:vector>
  </HeadingPairs>
  <TitlesOfParts>
    <vt:vector size="19" baseType="lpstr">
      <vt:lpstr>Arial</vt:lpstr>
      <vt:lpstr>Century Gothic</vt:lpstr>
      <vt:lpstr>Times New Roman</vt:lpstr>
      <vt:lpstr>Wingdings</vt:lpstr>
      <vt:lpstr>Savon</vt:lpstr>
      <vt:lpstr>BIOMECHANICS LEC#02</vt:lpstr>
      <vt:lpstr>4: SPORTS BIOMECHANICS:</vt:lpstr>
      <vt:lpstr>PowerPoint Presentation</vt:lpstr>
      <vt:lpstr>CONCERNS OF SPORTS BIOMECHANICS:</vt:lpstr>
      <vt:lpstr>SIGNIFICANCE FOR COACHES &amp; ATHELETES:</vt:lpstr>
      <vt:lpstr>QUALITATIVE &amp; QUANTITATIVE TECHNIQUES FOR ANALYSIS:</vt:lpstr>
      <vt:lpstr>STEPS FOR QUALITATIVE &amp; QUANTITATIVE ANALYSIS:</vt:lpstr>
      <vt:lpstr>TOOLS FOR MEASURING MECHANICAL QUANTITIES:</vt:lpstr>
      <vt:lpstr>TOOLS FOR MEASURING MECHANICAL QUANTITIES:</vt:lpstr>
      <vt:lpstr>TOOLS FOR MEASURING MECHANICAL QUANTITIES:</vt:lpstr>
      <vt:lpstr>TOOLS FOR MEASURING MECHANICAL QUANTITIES:</vt:lpstr>
      <vt:lpstr>TOOLS FOR MEASURING MECHANICAL QUANTITIES:</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BIOMECHANICS LEC#02</dc:title>
  <dc:creator>mahi jutt</dc:creator>
  <cp:lastModifiedBy>mahi jutt</cp:lastModifiedBy>
  <cp:revision>16</cp:revision>
  <dcterms:created xsi:type="dcterms:W3CDTF">2020-03-26T16:39:20Z</dcterms:created>
  <dcterms:modified xsi:type="dcterms:W3CDTF">2020-03-30T16:36:04Z</dcterms:modified>
</cp:coreProperties>
</file>