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hipLHEdWAy8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BIOMECHANICS OF LOWER EXTREMITY</a:t>
            </a:r>
            <a:endParaRPr lang="en-US" sz="4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  <a:cs typeface="Times New Roman" panose="02020603050405020304" pitchFamily="18" charset="0"/>
              </a:rPr>
              <a:t>DR. NOOR-UL-AIN KUNG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  <a:cs typeface="Times New Roman" panose="02020603050405020304" pitchFamily="18" charset="0"/>
              </a:rPr>
              <a:t>BIOMECHANICS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  <a:cs typeface="Times New Roman" panose="02020603050405020304" pitchFamily="18" charset="0"/>
              </a:rPr>
              <a:t>MS.C 3</a:t>
            </a:r>
            <a:r>
              <a:rPr lang="en-US" baseline="30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  <a:cs typeface="Times New Roman" panose="02020603050405020304" pitchFamily="18" charset="0"/>
              </a:rPr>
              <a:t>RD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  <a:cs typeface="Times New Roman" panose="02020603050405020304" pitchFamily="18" charset="0"/>
              </a:rPr>
              <a:t> SMESTER.</a:t>
            </a:r>
            <a:endParaRPr lang="en-US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 Black" panose="02070A030806060202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320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MOVEMENTS OF THE FOOT:</a:t>
            </a:r>
            <a:endParaRPr 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 Black" panose="02070A030806060202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TOE FLEXION &amp; EXTENSION: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Flexors of toe include the 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flexor –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digitorum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longus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flexor-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digitorum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brevis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Extensors of toe include; 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extensor- 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digitorum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longus</a:t>
            </a:r>
            <a:r>
              <a:rPr lang="en-US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u="sng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extensor 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digitorum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brevis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INVERSION &amp;EVERSION: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This movement occurs largely at sub-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talar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joint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inversion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 due the 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tibialis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anterior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tibialis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posterior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eversion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 due the 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peroneus-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longus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en-US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peroneus </a:t>
            </a:r>
            <a:r>
              <a:rPr lang="en-US" i="1" u="sng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brevis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800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MOVEMENTS OF THE FOOT: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PRONATION &amp; SUPINATION: </a:t>
            </a:r>
          </a:p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Supination is combined condition of plantar flexion, inversion &amp; adduction.</a:t>
            </a:r>
          </a:p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Pronation is combined condition of dorsiflexion, eversion &amp; abduction.</a:t>
            </a:r>
            <a:endParaRPr lang="en-US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579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400800" cy="68580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0"/>
            <a:ext cx="57911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175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COMMON INJURIES OF THE ANKLE &amp; FOOT:</a:t>
            </a:r>
            <a:endParaRPr lang="en-US" sz="40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 Black" panose="02070A030806060202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ANKLE INJURIES.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Ankle sprains (usually occur on the lateral side because of weaker ligamentous support than is present on the medial side).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lgerian" panose="04020705040A02060702" pitchFamily="82" charset="0"/>
            </a:endParaRPr>
          </a:p>
          <a:p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ALIGNMENT ANOMALIES OF THE FOOT.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Hallux valgus ( lateral deviation of big toe)</a:t>
            </a:r>
          </a:p>
          <a:p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Varus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&amp; Valgus in the tibia &amp; femur can alter the kinematics &amp; kinetics of joint motion.</a:t>
            </a:r>
          </a:p>
          <a:p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OVERUSE INJURIES.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(Achilles tendinitis, stress fractures &amp; plantar fasciitis).</a:t>
            </a:r>
          </a:p>
          <a:p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INJURIES RELATED TO HIGH &amp; LOW ARCH STRUCTURES.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Arches that are higher and lower than the normal range have been found to influence lower extremity kinematics &amp; kinetics with implications for injury.</a:t>
            </a:r>
            <a:endParaRPr lang="en-US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392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0678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38648" y="2767815"/>
            <a:ext cx="91697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https://www.youtube.com/watch?v=hipLHEdWAy8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449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21812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51</TotalTime>
  <Words>231</Words>
  <Application>Microsoft Office PowerPoint</Application>
  <PresentationFormat>Widescreen</PresentationFormat>
  <Paragraphs>20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Algerian</vt:lpstr>
      <vt:lpstr>Arial</vt:lpstr>
      <vt:lpstr>Bodoni MT Black</vt:lpstr>
      <vt:lpstr>Garamond</vt:lpstr>
      <vt:lpstr>Times New Roman</vt:lpstr>
      <vt:lpstr>Organic</vt:lpstr>
      <vt:lpstr>BIOMECHANICS OF LOWER EXTREMITY</vt:lpstr>
      <vt:lpstr>MOVEMENTS OF THE FOOT:</vt:lpstr>
      <vt:lpstr>MOVEMENTS OF THE FOOT:</vt:lpstr>
      <vt:lpstr>PowerPoint Presentation</vt:lpstr>
      <vt:lpstr>COMMON INJURIES OF THE ANKLE &amp; FOOT: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BIOMECHANICS OF LOWER EXTREMITY</dc:title>
  <dc:creator>mahi jutt</dc:creator>
  <cp:lastModifiedBy>mahi jutt</cp:lastModifiedBy>
  <cp:revision>6</cp:revision>
  <dcterms:created xsi:type="dcterms:W3CDTF">2020-03-30T18:53:56Z</dcterms:created>
  <dcterms:modified xsi:type="dcterms:W3CDTF">2020-03-30T19:45:02Z</dcterms:modified>
</cp:coreProperties>
</file>