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1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03" autoAdjust="0"/>
    <p:restoredTop sz="94660"/>
  </p:normalViewPr>
  <p:slideViewPr>
    <p:cSldViewPr snapToGrid="0">
      <p:cViewPr varScale="1">
        <p:scale>
          <a:sx n="74" d="100"/>
          <a:sy n="74" d="100"/>
        </p:scale>
        <p:origin x="53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3/26/2020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3/26/2020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3/26/2020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3/26/2020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3/26/2020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3/26/2020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3/26/2020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0L-foX49Row" TargetMode="External"/><Relationship Id="rId2" Type="http://schemas.openxmlformats.org/officeDocument/2006/relationships/hyperlink" Target="https://www.youtube.com/watch?v=qFdW679DhAk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youtube.com/watch?v=3IpwqDXbX-E" TargetMode="External"/><Relationship Id="rId4" Type="http://schemas.openxmlformats.org/officeDocument/2006/relationships/hyperlink" Target="https://www.youtube.com/watch?v=iWSu6U0Ujs8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ANGULAR KINETICS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DR. NOOR-UL-AIN KUNG</a:t>
            </a:r>
          </a:p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BIOMECHANICS</a:t>
            </a:r>
          </a:p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MS.C 3</a:t>
            </a:r>
            <a:r>
              <a:rPr lang="en-US" sz="20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RD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SMESTER 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07300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45713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CLASSIFICATION OF LEVER: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622739"/>
            <a:ext cx="8596668" cy="4275786"/>
          </a:xfrm>
        </p:spPr>
        <p:txBody>
          <a:bodyPr>
            <a:no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CLASS 1: Fulcrum between the Force/Effort and Load/Resistance.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Example : Seesaw.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CLASS 2: Resistance/Load between the Force/Effort and Fulcrum.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Example : Bottle Opener.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CLASS 3: Force/Effort between the Load/Resistance and Fulcrum.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Example Hammer or pair of Tweezers.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4930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606085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239" y="3515932"/>
            <a:ext cx="5926761" cy="334206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15932"/>
            <a:ext cx="6265239" cy="334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7626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CENTRIPETAL FORCE: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force that acts on a body moving in a circular path and is directed towards the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center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around which the body is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moving.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always makes a body to follow a curved path.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Example: The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friction of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tires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a car making a turn similarly provides 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centripetal force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on the car.</a:t>
            </a:r>
          </a:p>
        </p:txBody>
      </p:sp>
    </p:spTree>
    <p:extLst>
      <p:ext uri="{BB962C8B-B14F-4D97-AF65-F5344CB8AC3E}">
        <p14:creationId xmlns:p14="http://schemas.microsoft.com/office/powerpoint/2010/main" val="34882218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732" y="767835"/>
            <a:ext cx="8596668" cy="897228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CENTRIFUGAL FORCE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400800" cy="6858000"/>
          </a:xfr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0"/>
            <a:ext cx="5791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5891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22986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CENTRIFGAL FORCE: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532586"/>
            <a:ext cx="8596668" cy="4508777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force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arising from the body's inertia, which appears to act on a body moving in a circular path and is directed away from the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center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around which the body is moving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Newtonian mechanics, the centrifugal force is an inertial force that appears to act on all objects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rotating frame of reference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 Example of Centrifugal force is Earth’s revolution around the sun.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63871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9750155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05911" y="797348"/>
            <a:ext cx="76986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https://www.youtube.com/watch?v=qFdW679DhAk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05911" y="1789021"/>
            <a:ext cx="74998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https://www.youtube.com/watch?v=0L-foX49Row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05911" y="2780694"/>
            <a:ext cx="74982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https://www.youtube.com/watch?v=iWSu6U0Ujs8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05911" y="3772367"/>
            <a:ext cx="76008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https://www.youtube.com/watch?v=3IpwqDXbX-E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16831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061128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ECENTRIC FORCES: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60589"/>
            <a:ext cx="9175004" cy="3880773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Eccentric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means “Not Directed Towards Body”.</a:t>
            </a:r>
          </a:p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Eccentric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(off-center) forces always result in rotational motion (sometimes linear motion, too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oes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pass through the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center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gravity of the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body.</a:t>
            </a:r>
          </a:p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Its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rotatory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effect is known as torque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Example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pushing a wheel of a bicycle, it will spin, if the bike is upside down and locked into the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floor.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526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54258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CENTRIC FORCE: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Centric means “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irected Towards Centre”.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force is applied to an object so that its line of action passes through the object's center of gravity, or a fixed axis of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rotation as long as it is free to move.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Example, pushing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desk/stretcher straight in linear motion.</a:t>
            </a:r>
          </a:p>
          <a:p>
            <a:pPr marL="0" indent="0">
              <a:buNone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18472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1088926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RESULTANT MOMENT: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a number of forces are acting about a point and the sum of the clockwise 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moments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equals the sum of the anticlockwise 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moments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then the 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resultant moment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will be zero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0180" y="3515933"/>
            <a:ext cx="7851819" cy="3342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982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ANGULAR MOMENTUM: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Angular Momentum can be defined as “ The Product of Moment of Inertia and Angular Velocity of an object.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Formula : 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 = I</a:t>
            </a:r>
            <a:r>
              <a:rPr lang="el-G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Example: A spinning skater, beginning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spin with one's arms extended, then moving the arms closer to the body. This motion results in an increase of the speed with which the skater rotates increases.</a:t>
            </a:r>
          </a:p>
        </p:txBody>
      </p:sp>
    </p:spTree>
    <p:extLst>
      <p:ext uri="{BB962C8B-B14F-4D97-AF65-F5344CB8AC3E}">
        <p14:creationId xmlns:p14="http://schemas.microsoft.com/office/powerpoint/2010/main" val="10615628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9746728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LEVERS: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Lever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a simple machine consisting of a beam or rigid rod pivoted at a fixed hinge, or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fulcrum. 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lever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is a rigid body capable of rotating on a point on itself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Components: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fulcrum or pivot, load and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effort.</a:t>
            </a:r>
          </a:p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Examples: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see-saw, bottle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opener etc. </a:t>
            </a:r>
          </a:p>
        </p:txBody>
      </p:sp>
    </p:spTree>
    <p:extLst>
      <p:ext uri="{BB962C8B-B14F-4D97-AF65-F5344CB8AC3E}">
        <p14:creationId xmlns:p14="http://schemas.microsoft.com/office/powerpoint/2010/main" val="354125771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152</TotalTime>
  <Words>449</Words>
  <Application>Microsoft Office PowerPoint</Application>
  <PresentationFormat>Widescreen</PresentationFormat>
  <Paragraphs>44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Times New Roman</vt:lpstr>
      <vt:lpstr>Trebuchet MS</vt:lpstr>
      <vt:lpstr>Wingdings 3</vt:lpstr>
      <vt:lpstr>Facet</vt:lpstr>
      <vt:lpstr>ANGULAR KINETICS</vt:lpstr>
      <vt:lpstr>ECENTRIC FORCES:</vt:lpstr>
      <vt:lpstr>PowerPoint Presentation</vt:lpstr>
      <vt:lpstr>CENTRIC FORCE:</vt:lpstr>
      <vt:lpstr>PowerPoint Presentation</vt:lpstr>
      <vt:lpstr>RESULTANT MOMENT:</vt:lpstr>
      <vt:lpstr>ANGULAR MOMENTUM:</vt:lpstr>
      <vt:lpstr>PowerPoint Presentation</vt:lpstr>
      <vt:lpstr>LEVERS:</vt:lpstr>
      <vt:lpstr>CLASSIFICATION OF LEVER:</vt:lpstr>
      <vt:lpstr>PowerPoint Presentation</vt:lpstr>
      <vt:lpstr>CENTRIPETAL FORCE:</vt:lpstr>
      <vt:lpstr>CENTRIFUGAL FORCE</vt:lpstr>
      <vt:lpstr>CENTRIFGAL FORCE: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ANGULAR KINETICS</dc:title>
  <dc:creator>mahi jutt</dc:creator>
  <cp:lastModifiedBy>mahi jutt</cp:lastModifiedBy>
  <cp:revision>14</cp:revision>
  <dcterms:created xsi:type="dcterms:W3CDTF">2020-03-24T10:24:28Z</dcterms:created>
  <dcterms:modified xsi:type="dcterms:W3CDTF">2020-03-26T19:39:37Z</dcterms:modified>
</cp:coreProperties>
</file>