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1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3/27/2020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3/27/2020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3/27/2020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3/27/2020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3/27/2020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3/27/2020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3/27/2020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3/27/2020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3/27/2020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3/27/2020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3/27/2020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3/27/2020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byjus.com/physics/introduction-to-motion/" TargetMode="External"/><Relationship Id="rId2" Type="http://schemas.openxmlformats.org/officeDocument/2006/relationships/hyperlink" Target="https://www.youtube.com/watch?v=s2SDVG9sHzw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MOVEMENT &amp; Motion</a:t>
            </a:r>
            <a:r>
              <a:rPr 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DR.NOOR-UL-AIN KUNG</a:t>
            </a:r>
          </a:p>
          <a:p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BIOMECHANICS </a:t>
            </a:r>
          </a:p>
          <a:p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MS.C 3</a:t>
            </a:r>
            <a:r>
              <a:rPr lang="en-US" sz="2000" b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RD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SMESTER</a:t>
            </a:r>
            <a:endParaRPr 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5315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1407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821028"/>
          </a:xfrm>
        </p:spPr>
        <p:txBody>
          <a:bodyPr>
            <a:norm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FORMS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OF HUMAN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MOVEMENT: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506828"/>
            <a:ext cx="9601200" cy="4360572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These forms of human movement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the building blocks necessary for more complex physical activities. Playing sports, exercising, and dancing all require a command of simple, fundamental body movements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 are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main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categories of fundamental body movements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romanLcPeriod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Loco Motor Movements.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romanLcPeriod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Non Loco Motor Movement.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40099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LOCO MOTOR MOVEMENTS: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Loco Motor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refers to body movements that move the body from one place to another. They cause the body to travel. There are eight main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loco motor movements.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 are categorized as either even or uneven movements.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Even movements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consist of equal actions these movements include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457200" indent="-457200">
              <a:buFont typeface="+mj-lt"/>
              <a:buAutoNum type="alphaL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Walking</a:t>
            </a:r>
          </a:p>
          <a:p>
            <a:pPr marL="457200" indent="-457200">
              <a:buFont typeface="+mj-lt"/>
              <a:buAutoNum type="alphaL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Running</a:t>
            </a:r>
          </a:p>
          <a:p>
            <a:pPr marL="457200" indent="-457200">
              <a:buFont typeface="+mj-lt"/>
              <a:buAutoNum type="alphaL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Hopping</a:t>
            </a:r>
          </a:p>
          <a:p>
            <a:pPr marL="457200" indent="-457200">
              <a:buFont typeface="+mj-lt"/>
              <a:buAutoNum type="alphaL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Leaping</a:t>
            </a:r>
          </a:p>
          <a:p>
            <a:pPr marL="457200" indent="-457200">
              <a:buFont typeface="+mj-lt"/>
              <a:buAutoNum type="alphaL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Jumping</a:t>
            </a:r>
          </a:p>
        </p:txBody>
      </p:sp>
    </p:spTree>
    <p:extLst>
      <p:ext uri="{BB962C8B-B14F-4D97-AF65-F5344CB8AC3E}">
        <p14:creationId xmlns:p14="http://schemas.microsoft.com/office/powerpoint/2010/main" val="9697868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LOCO MOTOR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MOVEMENTS: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Uneven movements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consist of unequal actions. These movements include:</a:t>
            </a:r>
          </a:p>
          <a:p>
            <a:pPr marL="457200" indent="-457200">
              <a:buFont typeface="+mj-lt"/>
              <a:buAutoNum type="alphaLcPeriod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Skipping.</a:t>
            </a:r>
          </a:p>
          <a:p>
            <a:pPr marL="457200" indent="-457200">
              <a:buFont typeface="+mj-lt"/>
              <a:buAutoNum type="alphaLcPeriod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Galloping.</a:t>
            </a:r>
          </a:p>
          <a:p>
            <a:pPr marL="457200" indent="-457200">
              <a:buFont typeface="+mj-lt"/>
              <a:buAutoNum type="alphaLcPeriod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Sliding.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52328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795270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NON-LOCO MOTOR MOVEMENTS: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481070"/>
            <a:ext cx="9601200" cy="4919730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 are movements of certain body parts, or even the whole body, without causing the body to travel. For example, swinging your arms back and forth.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Non-loco motor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movements are often combined with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loco motor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movements, such as walking and swinging your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arms. There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many different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non-loco motor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movements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457200" indent="-457200">
              <a:buFont typeface="+mj-lt"/>
              <a:buAutoNum type="alphaLcPeriod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Bending.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lphaLcPeriod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Flexing.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lphaLcPeriod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Stretching.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lphaLcPeriod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Extending.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lphaLcPeriod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Lifting.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lphaLcPeriod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Raising.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lphaLcPeriod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Twisting.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lphaLcPeriod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Rotating.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62542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730876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FACTORS AFFECTING  MOVEMENTS: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599" y="1416675"/>
            <a:ext cx="10026203" cy="5318975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There are many factors that can effect human movements they can be internal or external factors as well.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Some o these factors are as follow:</a:t>
            </a:r>
          </a:p>
          <a:p>
            <a:pPr marL="457200" indent="-457200">
              <a:buFont typeface="+mj-lt"/>
              <a:buAutoNum type="alphaLcPeriod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Sickness.</a:t>
            </a:r>
          </a:p>
          <a:p>
            <a:pPr marL="457200" indent="-457200">
              <a:buFont typeface="+mj-lt"/>
              <a:buAutoNum type="alphaLcPeriod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Temperature.</a:t>
            </a:r>
          </a:p>
          <a:p>
            <a:pPr marL="457200" indent="-457200">
              <a:buFont typeface="+mj-lt"/>
              <a:buAutoNum type="alphaLcPeriod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Injury.</a:t>
            </a:r>
          </a:p>
          <a:p>
            <a:pPr marL="457200" indent="-457200">
              <a:buFont typeface="+mj-lt"/>
              <a:buAutoNum type="alphaLcPeriod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Muscle fatigue.</a:t>
            </a:r>
          </a:p>
          <a:p>
            <a:pPr marL="457200" indent="-457200">
              <a:buFont typeface="+mj-lt"/>
              <a:buAutoNum type="alphaLcPeriod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Muscle soreness.</a:t>
            </a:r>
          </a:p>
          <a:p>
            <a:pPr marL="457200" indent="-457200">
              <a:buFont typeface="+mj-lt"/>
              <a:buAutoNum type="alphaLcPeriod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Air or Water resistance / friction.</a:t>
            </a:r>
          </a:p>
          <a:p>
            <a:pPr marL="457200" indent="-457200">
              <a:buFont typeface="+mj-lt"/>
              <a:buAutoNum type="alphaLcPeriod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Very cold or hot weather.</a:t>
            </a:r>
          </a:p>
        </p:txBody>
      </p:sp>
    </p:spTree>
    <p:extLst>
      <p:ext uri="{BB962C8B-B14F-4D97-AF65-F5344CB8AC3E}">
        <p14:creationId xmlns:p14="http://schemas.microsoft.com/office/powerpoint/2010/main" val="31890660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599" y="286555"/>
            <a:ext cx="9601200" cy="743755"/>
          </a:xfrm>
        </p:spPr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FORMS OF MOTION: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599" y="1429555"/>
            <a:ext cx="10232265" cy="5241701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Most human movement is general motion, a complex combination of linear and angular motion components. Because ‘linear’ &amp; ‘angular’ are pure forms of motions.</a:t>
            </a:r>
          </a:p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LINEAR MOTION: </a:t>
            </a: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Pure linear motion is the type of motion in which the all system’s parts move in the same direction at same speed it can also be called “Translation” .</a:t>
            </a:r>
          </a:p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ANGULAR MOTION:</a:t>
            </a: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Angular motion is rotation around a central imaginary line known as the axis of rotation.</a:t>
            </a: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When a gymnastic performs a giant circle on a bar the entire body rotates with the axis of rotation passing through the center of the bar.</a:t>
            </a:r>
          </a:p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GENERAL MOTION:</a:t>
            </a: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When translation and rotation are combined the resulting movement is “General Motion”. e.g. A football when kicked it translates till end through the air and simultaneously rotates around a central axis.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05734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70645"/>
            <a:ext cx="9601200" cy="743755"/>
          </a:xfrm>
        </p:spPr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FORMS OF MOTION: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599" y="1030310"/>
            <a:ext cx="10090597" cy="5602310"/>
          </a:xfrm>
        </p:spPr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TRANSLATION:</a:t>
            </a: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Along a line that may be straight or curved with all parts of a system or an object moving in the same direction at same speed. It can also be called linear motion.</a:t>
            </a:r>
          </a:p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ROTATION:</a:t>
            </a: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Involving movement of an object or system around a central line is called rotation it can also be called angular motion.</a:t>
            </a:r>
          </a:p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RECTLINEAR:</a:t>
            </a: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Movement of an object or system along straight line is called rectilinear motion.</a:t>
            </a:r>
          </a:p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CURVILINEAR:</a:t>
            </a: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Movement of an object or system along curved line is called curvilinear motion.</a:t>
            </a:r>
          </a:p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NON-LINEAR: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Nonlinear motion is motion along a curved path; i.e., the combination of two 'components of motion' horizontal motion (without acceleration) vertical motion (under the acceleration of gravity)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22594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32801" y="900379"/>
            <a:ext cx="76794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https://www.youtube.com/watch?v=s2SDVG9sHzw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332801" y="1776142"/>
            <a:ext cx="73276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https://byjus.com/physics/introduction-to-motion/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9153175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91</TotalTime>
  <Words>542</Words>
  <Application>Microsoft Office PowerPoint</Application>
  <PresentationFormat>Widescreen</PresentationFormat>
  <Paragraphs>64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Franklin Gothic Book</vt:lpstr>
      <vt:lpstr>Times New Roman</vt:lpstr>
      <vt:lpstr>Crop</vt:lpstr>
      <vt:lpstr>MOVEMENT &amp; Motion </vt:lpstr>
      <vt:lpstr>FORMS OF HUMAN MOVEMENT:</vt:lpstr>
      <vt:lpstr>LOCO MOTOR MOVEMENTS:</vt:lpstr>
      <vt:lpstr>LOCO MOTOR MOVEMENTS:</vt:lpstr>
      <vt:lpstr>NON-LOCO MOTOR MOVEMENTS:</vt:lpstr>
      <vt:lpstr>FACTORS AFFECTING  MOVEMENTS:</vt:lpstr>
      <vt:lpstr>FORMS OF MOTION:</vt:lpstr>
      <vt:lpstr>FORMS OF MOTION: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MOVEMENT &amp; Motion</dc:title>
  <dc:creator>mahi jutt</dc:creator>
  <cp:lastModifiedBy>mahi jutt</cp:lastModifiedBy>
  <cp:revision>9</cp:revision>
  <dcterms:created xsi:type="dcterms:W3CDTF">2020-03-27T10:33:55Z</dcterms:created>
  <dcterms:modified xsi:type="dcterms:W3CDTF">2020-03-27T12:05:01Z</dcterms:modified>
</cp:coreProperties>
</file>