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64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Kpd-qsdyc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2912944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BOMECHANICS OF UPPER EXTREMITY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391695"/>
            <a:ext cx="7315200" cy="1378039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DR. NOOR-UL-AIN KUNG 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BIOMECHANICS</a:t>
            </a: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MS.C  3</a:t>
            </a:r>
            <a:r>
              <a:rPr lang="en-US" sz="24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RD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 SMESTER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243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77172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SCAPULO- THORACIC JOINT (STJ):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anterior scapula &amp; the thoracic wall is sometimes referred to the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scapulo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thoracic joint.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962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522733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BURSAE: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Sacs secreting synovial fluid internally that lessen friction between soft tissues around joints.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Bursa is like cushion &amp; reduce friction 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Shoulder is surrounded by several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bursae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which are; Subs-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capularis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bursa, Sub-coracoid bursa &amp; Sub-acromial bursa. </a:t>
            </a:r>
          </a:p>
        </p:txBody>
      </p:sp>
    </p:spTree>
    <p:extLst>
      <p:ext uri="{BB962C8B-B14F-4D97-AF65-F5344CB8AC3E}">
        <p14:creationId xmlns:p14="http://schemas.microsoft.com/office/powerpoint/2010/main" val="296295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65905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62191" y="2935240"/>
            <a:ext cx="8690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https://www.youtube.com/watch?v=iKpd-qsdycg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413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0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STRUCTURE OF SHOULDER JOINT: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Shoulder is the most complex joint of the human body because it includes 5 separate articulations which are as follow;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Sterno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Clavicular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Joint.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Acromio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Clavicular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Joint.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Coraco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Clavicular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Joint.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Gleno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Humeral Joint.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Scapulo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Thoracic Joint.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867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Sterno-clavicular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 joint (SCJ):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7600" y="837127"/>
            <a:ext cx="7798991" cy="520306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Modified ball &amp; socket joint between the proximal of clavicle and sternum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Most of the motion of shoulder girdle takes place at the SC joint.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Rotation occurs at SC joint during motions such as shrugging the shoulders, elevating the arms above the head &amp; swimming.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470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88643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ACROMIO-CLAVICULAR JOINT (ACJ):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Irregular joint between the acromion process of the scapula and the distal clavicle is called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acromio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clavicular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joint (AC).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Rotation occurs at the AC joint during the Arm Elevation.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520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152" y="0"/>
            <a:ext cx="12282152" cy="6858000"/>
          </a:xfrm>
        </p:spPr>
      </p:pic>
    </p:spTree>
    <p:extLst>
      <p:ext uri="{BB962C8B-B14F-4D97-AF65-F5344CB8AC3E}">
        <p14:creationId xmlns:p14="http://schemas.microsoft.com/office/powerpoint/2010/main" val="3156154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CORACO- CLAVICULAR JOINT (CCJ):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268" y="864108"/>
            <a:ext cx="7721718" cy="512064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 is an intermediate joint between the inferior boarder of clavicle and coracoid process of scapula both are attached with the help of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coraco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clavicular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ligament.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This joint provides no movement.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93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40063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Algerian" panose="04020705040A02060702" pitchFamily="82" charset="0"/>
              </a:rPr>
              <a:t>GLENO- HUMERAL JOINT (GHJ):</a:t>
            </a:r>
            <a:endParaRPr lang="en-US" sz="3200" dirty="0"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Ball &amp; socket joint between the head of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umerus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bone &amp; glenoid fossa of the scapula.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Almost all major movements can be done on this joint which are;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Shoulder flexion, extension, adduction, abduction, lateral, medial rotation &amp; circumduction.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424323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55</TotalTime>
  <Words>311</Words>
  <Application>Microsoft Office PowerPoint</Application>
  <PresentationFormat>Widescreen</PresentationFormat>
  <Paragraphs>32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Algerian</vt:lpstr>
      <vt:lpstr>Corbel</vt:lpstr>
      <vt:lpstr>Courier New</vt:lpstr>
      <vt:lpstr>Times New Roman</vt:lpstr>
      <vt:lpstr>Wingdings</vt:lpstr>
      <vt:lpstr>Wingdings 2</vt:lpstr>
      <vt:lpstr>Frame</vt:lpstr>
      <vt:lpstr>BOMECHANICS OF UPPER EXTREMITY</vt:lpstr>
      <vt:lpstr>STRUCTURE OF SHOULDER JOINT:</vt:lpstr>
      <vt:lpstr>Sterno-clavicular joint (SCJ):</vt:lpstr>
      <vt:lpstr>PowerPoint Presentation</vt:lpstr>
      <vt:lpstr>ACROMIO-CLAVICULAR JOINT (ACJ):</vt:lpstr>
      <vt:lpstr>PowerPoint Presentation</vt:lpstr>
      <vt:lpstr>CORACO- CLAVICULAR JOINT (CCJ):</vt:lpstr>
      <vt:lpstr>PowerPoint Presentation</vt:lpstr>
      <vt:lpstr>GLENO- HUMERAL JOINT (GHJ):</vt:lpstr>
      <vt:lpstr>PowerPoint Presentation</vt:lpstr>
      <vt:lpstr>SCAPULO- THORACIC JOINT (STJ):</vt:lpstr>
      <vt:lpstr>PowerPoint Presentation</vt:lpstr>
      <vt:lpstr>BURSAE: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BOMECHANICS OF UPPER EXTREMITY</dc:title>
  <dc:creator>mahi jutt</dc:creator>
  <cp:lastModifiedBy>mahi jutt</cp:lastModifiedBy>
  <cp:revision>7</cp:revision>
  <dcterms:created xsi:type="dcterms:W3CDTF">2020-03-27T17:28:57Z</dcterms:created>
  <dcterms:modified xsi:type="dcterms:W3CDTF">2020-03-27T18:24:28Z</dcterms:modified>
</cp:coreProperties>
</file>