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0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13unkw8KGB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1656489"/>
          </a:xfrm>
        </p:spPr>
        <p:txBody>
          <a:bodyPr/>
          <a:lstStyle/>
          <a:p>
            <a:r>
              <a:rPr lang="en-US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BIOMECHANICS </a:t>
            </a:r>
            <a:br>
              <a:rPr lang="en-US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(LEC# 01)</a:t>
            </a:r>
            <a:endParaRPr lang="en-US" sz="36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005330"/>
            <a:ext cx="9070848" cy="1133933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DR. NOOR-UL-AIN KUNG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MS.C 3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SMESTER.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822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OCCUPATIONAL BIOMECHANICS: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a field that focuses on the prevention of work related injuries and the improvement of working conditions and worker performance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www.youtube.com/watch?v=13unkw8KGBs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436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99733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MECHANICS: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Branch of physics involving analysis of action of forces.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1:  STATICS;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Dealing with system in a constant state.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 2: DYNAMICS: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Dealing with the system or object in acceleration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3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BIOMECHANICS: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of mechanical aspects of the human body.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 mean “LIFE”.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Mechanics means “ STUDY OF ACTION OF FORCES”.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402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MOTION: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KINEMATICS: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Description of motion including consideration of space and time.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KNIETICS: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of action force.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KINESOLOGY: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Study of human movement.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SPORTS MEDICINE: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&amp; scientific aspect of sports &amp; exercise.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0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3"/>
            <a:ext cx="10058400" cy="5152899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 &amp; USES IN  DIFFERENT FIELDS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791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 CLINICAL BIOMECHANICS: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Clinical biomechanics has resulted in improved gait among children with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“Cerebral Palsy” (a condition involving the high levels of muscle tension &amp; spasticity.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gait  in CP is followed by excessive knee flexion in stance.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is treated by surgical lengthening of  hamstrings tendon to improve knee extension during stance phase.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49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NORMAL GAIT PHASE: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Push Off Phase ( Heel up/ Toe off).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Swing Phase.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Heel Strike.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Stance.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Initial Contact.</a:t>
            </a:r>
          </a:p>
          <a:p>
            <a:pPr marL="342900" indent="-342900">
              <a:buFont typeface="+mj-lt"/>
              <a:buAutoNum type="alphaL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Loading Response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76" y="2951341"/>
            <a:ext cx="6994919" cy="344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1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 BIOMECHANICAL ENGINEERING: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important in gait training of children &amp; adults with below knee amputation.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 “Micro-chip controlled” or “ Intelligent Prostheses” is used for reducing energy cost of walking at a range of speed.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783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</p:spPr>
      </p:pic>
    </p:spTree>
    <p:extLst>
      <p:ext uri="{BB962C8B-B14F-4D97-AF65-F5344CB8AC3E}">
        <p14:creationId xmlns:p14="http://schemas.microsoft.com/office/powerpoint/2010/main" val="34552477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132</TotalTime>
  <Words>284</Words>
  <Application>Microsoft Office PowerPoint</Application>
  <PresentationFormat>Widescreen</PresentationFormat>
  <Paragraphs>36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Times New Roman</vt:lpstr>
      <vt:lpstr>Savon</vt:lpstr>
      <vt:lpstr>BIOMECHANICS  (LEC# 01)</vt:lpstr>
      <vt:lpstr>MECHANICS:</vt:lpstr>
      <vt:lpstr>BIOMECHANICS:</vt:lpstr>
      <vt:lpstr>MOTION:</vt:lpstr>
      <vt:lpstr>IMPORTANCE &amp; USES IN  DIFFERENT FIELDS:</vt:lpstr>
      <vt:lpstr>1: CLINICAL BIOMECHANICS:</vt:lpstr>
      <vt:lpstr>NORMAL GAIT PHASE:</vt:lpstr>
      <vt:lpstr>2: BIOMECHANICAL ENGINEERING:</vt:lpstr>
      <vt:lpstr>PowerPoint Presentation</vt:lpstr>
      <vt:lpstr>3: OCCUPATIONAL BIOMECHANICS: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BIOMECHANICS (LEC# 01)</dc:title>
  <dc:creator>mahi jutt</dc:creator>
  <cp:lastModifiedBy>mahi jutt</cp:lastModifiedBy>
  <cp:revision>10</cp:revision>
  <dcterms:created xsi:type="dcterms:W3CDTF">2020-03-25T15:48:49Z</dcterms:created>
  <dcterms:modified xsi:type="dcterms:W3CDTF">2020-03-26T17:43:45Z</dcterms:modified>
</cp:coreProperties>
</file>