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0" r:id="rId8"/>
    <p:sldId id="261" r:id="rId9"/>
    <p:sldId id="262" r:id="rId10"/>
    <p:sldId id="263" r:id="rId11"/>
    <p:sldId id="268" r:id="rId12"/>
    <p:sldId id="264" r:id="rId13"/>
    <p:sldId id="269" r:id="rId14"/>
    <p:sldId id="265" r:id="rId15"/>
    <p:sldId id="271" r:id="rId16"/>
    <p:sldId id="270" r:id="rId17"/>
    <p:sldId id="273" r:id="rId18"/>
    <p:sldId id="272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BIOMECHANICS OF HUMAN SPINE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DR. NOOR-UL-AIN KUNG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BIOMECHANICS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MS.C 3</a:t>
            </a:r>
            <a:r>
              <a:rPr lang="en-US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SMESTER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819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FLEXION,EXTENSION &amp; HYPEREXTENSION: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9425703" cy="3615267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ROM (range of motion) for flexion/extension of the motion segments is considerable in the cervical region and lumbar region.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Extension of the spine backward past anatomical position is termed as the hyper extension.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706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387922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920" y="0"/>
            <a:ext cx="58040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6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LATERAL FLEXION &amp; ROTATION: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Movement of spine away from the anatomical position is called lateral flexion.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Largest range of motion for the lateral flexion occurs in the cervical region.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Backing up the car requires more motion in cervical region,.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Similarly greater lumbar motion is required to picking up an object from the floor.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94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6747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470" y="0"/>
            <a:ext cx="52245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621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636394"/>
            <a:ext cx="8534400" cy="135800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MUSCLES OF SPINE: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posterior muscles: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84212" y="446724"/>
            <a:ext cx="9745249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2 primary groups of muscles in the back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Extrinsic back muscles and Intermediate back muscles form one group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Deep or Intrinsic back muscles form the second group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eriod"/>
              <a:tabLst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Extrinsic Back Muscles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These are the superficial and intermediate muscles that produce and control limb and respiratory movements. 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SUPERFACIAL: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Latismiss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Rhomboids &amp;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Levator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scapulae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group of 3 muscles is also called erector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spinae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440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88036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MUSCLES OF SPINE: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posterior muscles: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EXTRINSIC DEEP MUSCLES OF BACK: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They are divided into two layers;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Super-facial layer: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ILLIOCOSTALIS, SPINALIS &amp; LONGISSMUSS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Deep layer: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SEMISPINALIS ROTATORS.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01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71256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256" y="0"/>
            <a:ext cx="5520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48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MUSCLES OF SPINE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LATERAL ASPECT: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QUADRATUS LUMBORUM: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muscle functions to hike your hip. Stand on the floor with weight evenly on both feet. Hike your right hip toward you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head.</a:t>
            </a:r>
          </a:p>
          <a:p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PSOAS MAJOR: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Helps to flex lumbar spine unilaterally.</a:t>
            </a:r>
          </a:p>
        </p:txBody>
      </p:sp>
    </p:spTree>
    <p:extLst>
      <p:ext uri="{BB962C8B-B14F-4D97-AF65-F5344CB8AC3E}">
        <p14:creationId xmlns:p14="http://schemas.microsoft.com/office/powerpoint/2010/main" val="3848244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57623" cy="6858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622" y="0"/>
            <a:ext cx="5134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50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249950" cy="1507067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STRUCTURE OF THE SPINE:</a:t>
            </a:r>
            <a:r>
              <a:rPr lang="en-US" dirty="0" smtClean="0">
                <a:latin typeface="Arial Black" panose="020B0A04020102020204" pitchFamily="34" charset="0"/>
              </a:rPr>
              <a:t/>
            </a:r>
            <a:br>
              <a:rPr lang="en-US" dirty="0" smtClean="0">
                <a:latin typeface="Arial Black" panose="020B0A04020102020204" pitchFamily="34" charset="0"/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VERTEBRAL COLUMN: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1" y="685800"/>
            <a:ext cx="10249951" cy="3615267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Spine consists of the 33 vertebrae divided into the 5 regions.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Cervical 7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Thoracic 12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Lumbar 5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Sacral 5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Coccyx 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120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MUSCLES OF SPINE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ANTERIOR ASPECT: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RECTUS ABDOMINIS: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Allows flexion and lateral flexion on spine.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INTENAL OBLIQUE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Allows flexion, lateral flexion &amp; rotation on opposite side.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EXTERNAL OBLIQUE: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Allows flexion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lateral flexion &amp; rotation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same side.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TRANSVERSE ABDOMINIS: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plays an important role in spine stabilization.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348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3335628" cy="68580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629" y="0"/>
            <a:ext cx="3103808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28" y="0"/>
            <a:ext cx="2895084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491" y="-2"/>
            <a:ext cx="296050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98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130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92558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FUNCTIONS OF SPINE: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84212" y="1523938"/>
            <a:ext cx="767710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Active movement of the trunk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Support for the body and respiratory function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Protection of the spinal cord and nerve structures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455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LIGAMENTS: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 ligaments support the spine, contributing to the stability of the motion segments.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Powerful anterior longitudinal ligament &amp; the weak posterior longitudinal ligament connects the vertebral bodies in cervical, thoracic &amp; lumbar regions.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6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384147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146" y="0"/>
            <a:ext cx="38078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77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Spinal curves: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Kyphosis: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Extreme thoracic curvature.</a:t>
            </a:r>
          </a:p>
          <a:p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Lordosis: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Extreme lumbar curvature.</a:t>
            </a:r>
          </a:p>
          <a:p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Scoliosis: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Lateral spinal curvature.</a:t>
            </a:r>
          </a:p>
        </p:txBody>
      </p:sp>
    </p:spTree>
    <p:extLst>
      <p:ext uri="{BB962C8B-B14F-4D97-AF65-F5344CB8AC3E}">
        <p14:creationId xmlns:p14="http://schemas.microsoft.com/office/powerpoint/2010/main" val="2815180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698970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MOVEMENTS OF SPINE: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spine allows the movement in all 3 planes, as well as circumduction. Because the motion allowed between any 2 vertebrae is small.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875440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71</TotalTime>
  <Words>393</Words>
  <Application>Microsoft Office PowerPoint</Application>
  <PresentationFormat>Widescreen</PresentationFormat>
  <Paragraphs>55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Century Gothic</vt:lpstr>
      <vt:lpstr>Times New Roman</vt:lpstr>
      <vt:lpstr>Wingdings</vt:lpstr>
      <vt:lpstr>Wingdings 3</vt:lpstr>
      <vt:lpstr>Slice</vt:lpstr>
      <vt:lpstr>BIOMECHANICS OF HUMAN SPINE</vt:lpstr>
      <vt:lpstr>STRUCTURE OF THE SPINE: VERTEBRAL COLUMN:</vt:lpstr>
      <vt:lpstr>PowerPoint Presentation</vt:lpstr>
      <vt:lpstr>FUNCTIONS OF SPINE:</vt:lpstr>
      <vt:lpstr>LIGAMENTS:</vt:lpstr>
      <vt:lpstr>PowerPoint Presentation</vt:lpstr>
      <vt:lpstr>Spinal curves:</vt:lpstr>
      <vt:lpstr>PowerPoint Presentation</vt:lpstr>
      <vt:lpstr>MOVEMENTS OF SPINE:</vt:lpstr>
      <vt:lpstr>FLEXION,EXTENSION &amp; HYPEREXTENSION:</vt:lpstr>
      <vt:lpstr>PowerPoint Presentation</vt:lpstr>
      <vt:lpstr>LATERAL FLEXION &amp; ROTATION:</vt:lpstr>
      <vt:lpstr>PowerPoint Presentation</vt:lpstr>
      <vt:lpstr>MUSCLES OF SPINE: posterior muscles:</vt:lpstr>
      <vt:lpstr>PowerPoint Presentation</vt:lpstr>
      <vt:lpstr>MUSCLES OF SPINE: posterior muscles:</vt:lpstr>
      <vt:lpstr>PowerPoint Presentation</vt:lpstr>
      <vt:lpstr>MUSCLES OF SPINE: LATERAL ASPECT:</vt:lpstr>
      <vt:lpstr>PowerPoint Presentation</vt:lpstr>
      <vt:lpstr>MUSCLES OF SPINE: ANTERIOR ASPECT: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OF HUMAN SPINE</dc:title>
  <dc:creator>mahi jutt</dc:creator>
  <cp:lastModifiedBy>mahi jutt</cp:lastModifiedBy>
  <cp:revision>9</cp:revision>
  <dcterms:created xsi:type="dcterms:W3CDTF">2020-04-03T20:19:48Z</dcterms:created>
  <dcterms:modified xsi:type="dcterms:W3CDTF">2020-04-03T22:28:20Z</dcterms:modified>
</cp:coreProperties>
</file>