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hysio-pedia.com/Foot_and_Ankle_Structure_and_Function" TargetMode="External"/><Relationship Id="rId2" Type="http://schemas.openxmlformats.org/officeDocument/2006/relationships/hyperlink" Target="https://www.physio-pedia.com/Ankle_Joint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Biomechanics of lower extremity</a:t>
            </a:r>
            <a:endParaRPr lang="en-US" sz="4400" b="1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8"/>
            <a:ext cx="6400800" cy="1591018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Dr. NOOR-UL-AIN KUNG </a:t>
            </a:r>
          </a:p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BIOMECHANICS</a:t>
            </a:r>
          </a:p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MS.C 3</a:t>
            </a:r>
            <a:r>
              <a:rPr lang="en-US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RD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 SMESTER 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439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METATARSOPHALENGEAL &amp; INTERPHALANGEAL JOINTS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: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Meta- </a:t>
            </a:r>
            <a:r>
              <a:rPr lang="en-US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tarso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phalangeal &amp; inter-phalangeal joints are similar to their counterparts in the hand.</a:t>
            </a:r>
          </a:p>
          <a:p>
            <a:pPr>
              <a:buClr>
                <a:schemeClr val="bg1"/>
              </a:buClr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Toes function is to smooth the weight shift to the opposite foot during walking &amp; help maintain stability during weight bearing by pressing against the ground when necessary. The 1</a:t>
            </a:r>
            <a:r>
              <a:rPr lang="en-US" sz="24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toe is referred to the “Hallux” or “greater toe”.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13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PLANTAR 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ARCHES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:</a:t>
            </a:r>
            <a:endParaRPr lang="en-US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Tarsal and meta tarsal bones of foot form 3 arches.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Medial longitudinal arch.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ateral longitudinal arch.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Anterior transverse arch.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2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585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12232" y="1750385"/>
            <a:ext cx="67948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https://www.physio-pedia.com/Ankle_Joint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12231" y="2745227"/>
            <a:ext cx="6676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https://www.physio-pedia.com/Foot_and_Ankle_Structure_and_Function</a:t>
            </a:r>
            <a:endParaRPr 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02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885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4932608"/>
            <a:ext cx="9541612" cy="1061791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STRUCTURE OF ANKLE: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0"/>
            <a:ext cx="11507789" cy="4790941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Ankle region consists of 3 articulations which are;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Tibio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fibular.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Tibio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talar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Fibulo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talar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685" y="1481070"/>
            <a:ext cx="4928315" cy="3039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669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312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chemeClr val="bg1"/>
              </a:buClr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MOVEMENTS AT THE ANKLE: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bg1"/>
              </a:buClr>
            </a:pPr>
            <a:r>
              <a:rPr lang="en-US" dirty="0" smtClean="0"/>
              <a:t> 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DORSIFLEXION;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Major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dorsi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-flexors are </a:t>
            </a:r>
            <a:r>
              <a:rPr lang="en-US" sz="2400" b="1" i="1" u="sng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tibialis</a:t>
            </a:r>
            <a:r>
              <a:rPr lang="en-US" sz="24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anterior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peroneus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en-US" sz="2400" b="1" i="1" u="sng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extensordigitorum</a:t>
            </a:r>
            <a:r>
              <a:rPr lang="en-US" sz="24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i="1" u="sng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longus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lr>
                <a:schemeClr val="bg1"/>
              </a:buClr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PLANTAR FLEXION; 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Major plantar- flexors are, </a:t>
            </a:r>
            <a:r>
              <a:rPr lang="en-US" sz="2400" b="1" i="1" u="sng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gastrocenimius</a:t>
            </a:r>
            <a:r>
              <a:rPr lang="en-US" sz="24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</a:t>
            </a:r>
            <a:r>
              <a:rPr lang="en-US" sz="24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soleus.</a:t>
            </a:r>
          </a:p>
        </p:txBody>
      </p:sp>
    </p:spTree>
    <p:extLst>
      <p:ext uri="{BB962C8B-B14F-4D97-AF65-F5344CB8AC3E}">
        <p14:creationId xmlns:p14="http://schemas.microsoft.com/office/powerpoint/2010/main" val="3277288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7753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STRUCTURE OF FOOT: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Like hand foot is multi-bone structure. It contains total of 26 bones with numerous articulations.</a:t>
            </a:r>
            <a:endParaRPr lang="en-US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Together the bones and joints of the foot provide a foundation of support for the upright body and help it to absorb shock.</a:t>
            </a:r>
          </a:p>
          <a:p>
            <a:pPr>
              <a:buClr>
                <a:schemeClr val="bg1"/>
              </a:buClr>
            </a:pPr>
            <a:r>
              <a:rPr lang="en-US" dirty="0" smtClean="0">
                <a:solidFill>
                  <a:schemeClr val="bg1"/>
                </a:solidFill>
              </a:rPr>
              <a:t>Foot is compose of numerous bone articulations.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01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STRUCTURE OF FOOT: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386366"/>
            <a:ext cx="7841602" cy="3914701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SUBTALAR JOINT: </a:t>
            </a:r>
          </a:p>
          <a:p>
            <a:pPr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TARSO-METATARSAL &amp; INTER-METATARSAL JOINT:</a:t>
            </a:r>
          </a:p>
          <a:p>
            <a:pPr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METATARSOPHALENGEAL &amp; INTERPHALANGEAL JOINTS:</a:t>
            </a:r>
          </a:p>
          <a:p>
            <a:pPr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PLANTAR ARCHES.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724" y="0"/>
            <a:ext cx="3550275" cy="4487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740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SUBTALAR JOINT: </a:t>
            </a:r>
            <a:endParaRPr lang="en-US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360608"/>
            <a:ext cx="9786312" cy="3940459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SUBTALAR joint lies beneath the talus.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832" y="1107583"/>
            <a:ext cx="4412357" cy="2807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512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5615188"/>
            <a:ext cx="11099956" cy="99167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TARSO-METATARSAL &amp; INTER-METATARSAL JOINT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154546"/>
            <a:ext cx="11099957" cy="5344799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 the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arso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-metatarsal &amp; inter metatarsal joints are the joints that permits only gliding movements.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024" y="2865582"/>
            <a:ext cx="6076950" cy="254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64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131</TotalTime>
  <Words>266</Words>
  <Application>Microsoft Office PowerPoint</Application>
  <PresentationFormat>Widescreen</PresentationFormat>
  <Paragraphs>35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Algerian</vt:lpstr>
      <vt:lpstr>Arial Black</vt:lpstr>
      <vt:lpstr>Century Gothic</vt:lpstr>
      <vt:lpstr>Times New Roman</vt:lpstr>
      <vt:lpstr>Wingdings</vt:lpstr>
      <vt:lpstr>Wingdings 3</vt:lpstr>
      <vt:lpstr>Slice</vt:lpstr>
      <vt:lpstr>Biomechanics of lower extremity</vt:lpstr>
      <vt:lpstr>STRUCTURE OF ANKLE:</vt:lpstr>
      <vt:lpstr>PowerPoint Presentation</vt:lpstr>
      <vt:lpstr>MOVEMENTS AT THE ANKLE:</vt:lpstr>
      <vt:lpstr>PowerPoint Presentation</vt:lpstr>
      <vt:lpstr>STRUCTURE OF FOOT:</vt:lpstr>
      <vt:lpstr>STRUCTURE OF FOOT:</vt:lpstr>
      <vt:lpstr>SUBTALAR JOINT: </vt:lpstr>
      <vt:lpstr>TARSO-METATARSAL &amp; INTER-METATARSAL JOINT:</vt:lpstr>
      <vt:lpstr>METATARSOPHALENGEAL &amp; INTERPHALANGEAL JOINTS:</vt:lpstr>
      <vt:lpstr>PLANTAR ARCHES: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Biomechanics of lower extremity</dc:title>
  <dc:creator>mahi jutt</dc:creator>
  <cp:lastModifiedBy>mahi jutt</cp:lastModifiedBy>
  <cp:revision>10</cp:revision>
  <dcterms:created xsi:type="dcterms:W3CDTF">2020-03-30T16:41:53Z</dcterms:created>
  <dcterms:modified xsi:type="dcterms:W3CDTF">2020-03-30T18:53:25Z</dcterms:modified>
</cp:coreProperties>
</file>