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7FX6VThMGI" TargetMode="External"/><Relationship Id="rId2" Type="http://schemas.openxmlformats.org/officeDocument/2006/relationships/hyperlink" Target="https://www.youtube.com/watch?v=dmblj-5A3R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KiwVgr_Qd3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LINEAR KINETICS (Lec#04)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DR. NOOR-UL-AIN KUNG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SUB: BIOMECHANICHS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ms.c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SMESTER)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6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66989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Pressure: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48496"/>
            <a:ext cx="9403742" cy="459990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 per unit area is called pressure.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Pressure is denoted with “ P”.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 = F/A 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P- PRESSURE.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F- Force.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A- Area 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of pressure is called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“Pascal”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74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05626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VOLUME: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87132"/>
            <a:ext cx="9403742" cy="4561267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Amount of three dimensional space occupied by a body. Because space is considered to have three dimensions;</a:t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(Width, Height, Depth).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of volume is unit of length multiplied by length multiplied by length means length cube.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units of volume are cubic centimeter, cubic meters &amp; liter.</a:t>
            </a:r>
          </a:p>
        </p:txBody>
      </p:sp>
    </p:spTree>
    <p:extLst>
      <p:ext uri="{BB962C8B-B14F-4D97-AF65-F5344CB8AC3E}">
        <p14:creationId xmlns:p14="http://schemas.microsoft.com/office/powerpoint/2010/main" val="1172008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41231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FRICTION: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35618"/>
            <a:ext cx="9403742" cy="461278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Friction is the resistance of motion of one object moving relative to another 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not a fundamental force like gravity and electro magnetism.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Friction is directly proportional to the surfaces’ of objects.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rough the surface more will be friction.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smooth the surface more less the friction.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 : table and ball.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865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38200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CO-EFFICIENT OF FRICTION: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976" y="1481070"/>
            <a:ext cx="9302878" cy="4767329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solid objects moving against each other experience kinetic friction.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case friction is some fraction of perpendicular force between two objects.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determined the fraction co-efficient of friction is used which is determined by experiments.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 : f=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f- friction force,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coefficient of friction, N- normal force.</a:t>
            </a:r>
          </a:p>
        </p:txBody>
      </p:sp>
    </p:spTree>
    <p:extLst>
      <p:ext uri="{BB962C8B-B14F-4D97-AF65-F5344CB8AC3E}">
        <p14:creationId xmlns:p14="http://schemas.microsoft.com/office/powerpoint/2010/main" val="1401729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54110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IMPULSE: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48496"/>
            <a:ext cx="9403742" cy="459990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Impulse is any force which acts for a very small amount of time.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Example; Batsman hitting the ball while playing cricket 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ball is in contact with the bat for a very less time but changes its course quite significantly.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 J= Ft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J- impulse.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F- force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 time</a:t>
            </a:r>
          </a:p>
        </p:txBody>
      </p:sp>
    </p:spTree>
    <p:extLst>
      <p:ext uri="{BB962C8B-B14F-4D97-AF65-F5344CB8AC3E}">
        <p14:creationId xmlns:p14="http://schemas.microsoft.com/office/powerpoint/2010/main" val="2727367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41231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MOMENTUM: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09860"/>
            <a:ext cx="9403742" cy="463854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refers to the quantity of motion that an object has.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defined as “Mass in Motion”.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objects have mass so if an object is moving then it has momentum.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Formula: p= mv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P—momentum. (vector quantity)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M-mass.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V-velocity. (vector quantity)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823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02595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09860"/>
            <a:ext cx="9403742" cy="463854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high force or shock applied over a short time period when two or more bodies collide.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more heavy the bodies The more will be the impact.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799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12443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NEWTON’S LAW OF MOTION: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519708"/>
            <a:ext cx="9403742" cy="4728692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 LAW: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also called “Law Of Inertia” which is;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object is in a state of uniform motion will remain in that state of motion unless an external force acts on it”.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 LAW: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 equals mass times acceleration.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F= ma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THIRD LAW: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also called “law of conservation of momentum” which is;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For every action(force) in nature there is an equal &amp; opposite reaction.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779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94234" y="887500"/>
            <a:ext cx="7517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https://www.youtube.com/watch?v=dmblj-5A3RM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4234" y="1763265"/>
            <a:ext cx="7719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https://www.youtube.com/watch?v=a7FX6VThMGI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4234" y="2845089"/>
            <a:ext cx="75399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https://www.youtube.com/watch?v=KiwVgr_Qd34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311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7994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INERTIA: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2052918"/>
            <a:ext cx="9403742" cy="4195481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Tendency of a body to resist a change in it’s state of motion.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a tendency of a body to maintain its current state of motion whether motionless or moving with a velocity.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Example; a 150 kg weight bar lying motionless on the floor has a tendency to remain motionless.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Inertia has no unit of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measurments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directly proportional to it’s mass.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89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MOMENT OF INERTIA: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2052918"/>
            <a:ext cx="9403742" cy="4195481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ratio of net angular momentum of the system over angular velocity.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denoted with “I”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 : I = L/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Example,  spinning figure skater can reduce their moment of inertia by pulling their arms , allowing them to spin faster due to conservation of angular momentum.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248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2052918"/>
            <a:ext cx="9403742" cy="4195481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 (m) is the quantity of matter contained in an object 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denoted with “m”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System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nternational its unit is “kg’.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English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ystem unit of mass is “slug”.</a:t>
            </a:r>
          </a:p>
          <a:p>
            <a:pPr marL="0" indent="0">
              <a:buNone/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56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0927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519708"/>
            <a:ext cx="9403742" cy="4728692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force can be thought to be the ‘push or pull’ acting on a body.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force is characterized by it’s ‘Magnitude’, ‘Direction’ &amp; ‘Point of application to a given body’.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‘Body weight’, ‘Air &amp; water friction’ are all forces that act on human body.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 can be denoted with “F”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 : F= ma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– Force , M- Mass , A- Acceleration.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Unit: N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42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28352"/>
          </a:xfrm>
        </p:spPr>
        <p:txBody>
          <a:bodyPr/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FREE BODY/ FREE BODY DIAGRAM: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481070"/>
            <a:ext cx="9403742" cy="476732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Free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any object body or body part that is being focused upon for analysis.</a:t>
            </a: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ree Body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iagram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consists of a sketch of the system being analyzed &amp; vector representation of acting forces.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40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 FORCE: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2" y="2052918"/>
            <a:ext cx="9277121" cy="4195481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Resultant force derived from the composition of two or more forces.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336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54110"/>
          </a:xfrm>
        </p:spPr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CENTRE OF GRAVITY (COG):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506828"/>
            <a:ext cx="9403742" cy="4741571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 around which a body’s weight is equally balanced no matter how the body is positioned.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73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41231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WEIGHT: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2" y="1648496"/>
            <a:ext cx="9403742" cy="4599903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Gravitational force that the earth exerts on a body is called its weight.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can be denoted with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 :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ma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8561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95</TotalTime>
  <Words>826</Words>
  <Application>Microsoft Office PowerPoint</Application>
  <PresentationFormat>Widescreen</PresentationFormat>
  <Paragraphs>93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Century Gothic</vt:lpstr>
      <vt:lpstr>Times New Roman</vt:lpstr>
      <vt:lpstr>Wingdings 3</vt:lpstr>
      <vt:lpstr>Ion</vt:lpstr>
      <vt:lpstr>LINEAR KINETICS (Lec#04)</vt:lpstr>
      <vt:lpstr>INERTIA:</vt:lpstr>
      <vt:lpstr>MOMENT OF INERTIA:</vt:lpstr>
      <vt:lpstr>MASS:</vt:lpstr>
      <vt:lpstr>FORCE:</vt:lpstr>
      <vt:lpstr>A FREE BODY/ FREE BODY DIAGRAM:</vt:lpstr>
      <vt:lpstr>NET FORCE:</vt:lpstr>
      <vt:lpstr>CENTRE OF GRAVITY (COG):</vt:lpstr>
      <vt:lpstr>WEIGHT:</vt:lpstr>
      <vt:lpstr>Pressure:</vt:lpstr>
      <vt:lpstr>VOLUME:</vt:lpstr>
      <vt:lpstr>FRICTION:</vt:lpstr>
      <vt:lpstr>CO-EFFICIENT OF FRICTION:</vt:lpstr>
      <vt:lpstr>IMPULSE:</vt:lpstr>
      <vt:lpstr>MOMENTUM:</vt:lpstr>
      <vt:lpstr>IMPACT:</vt:lpstr>
      <vt:lpstr>NEWTON’S LAW OF MOTION: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 KINETICS (Lec#04)</dc:title>
  <dc:creator>mahi jutt</dc:creator>
  <cp:lastModifiedBy>mahi jutt</cp:lastModifiedBy>
  <cp:revision>13</cp:revision>
  <dcterms:created xsi:type="dcterms:W3CDTF">2020-03-24T16:09:38Z</dcterms:created>
  <dcterms:modified xsi:type="dcterms:W3CDTF">2020-03-26T17:47:53Z</dcterms:modified>
</cp:coreProperties>
</file>