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5" r:id="rId8"/>
    <p:sldId id="264" r:id="rId9"/>
    <p:sldId id="267" r:id="rId10"/>
    <p:sldId id="266" r:id="rId11"/>
    <p:sldId id="260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33974558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3326068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1511917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46744993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1527797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9015829"/>
      </p:ext>
    </p:extLst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2254194"/>
      </p:ext>
    </p:extLst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0221532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2893395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4692597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88298709"/>
      </p:ext>
    </p:extLst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8095472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08491398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9420036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5735382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0887187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5430765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3808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ransition spd="med">
    <p:split orient="vert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48059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010959"/>
      </p:ext>
    </p:extLst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929878"/>
      </p:ext>
    </p:extLst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1" t="14528" r="-633" b="-755"/>
          <a:stretch/>
        </p:blipFill>
        <p:spPr>
          <a:xfrm>
            <a:off x="-12879" y="1043189"/>
            <a:ext cx="12299324" cy="58856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76009" y="267724"/>
            <a:ext cx="569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95000"/>
                  </a:schemeClr>
                </a:solidFill>
              </a:rPr>
              <a:t>Conclusion</a:t>
            </a:r>
            <a:endParaRPr lang="en-US" sz="32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54593"/>
      </p:ext>
    </p:extLst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579418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i="1" dirty="0" smtClean="0"/>
              <a:t>Thank You</a:t>
            </a:r>
            <a:endParaRPr lang="en-US" sz="13800" b="1" i="1" dirty="0"/>
          </a:p>
        </p:txBody>
      </p:sp>
    </p:spTree>
    <p:extLst>
      <p:ext uri="{BB962C8B-B14F-4D97-AF65-F5344CB8AC3E}">
        <p14:creationId xmlns:p14="http://schemas.microsoft.com/office/powerpoint/2010/main" xmlns="" val="1240888591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99666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102744"/>
            <a:ext cx="12192000" cy="69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82348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58351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0934926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6188331"/>
      </p:ext>
    </p:extLst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5378466"/>
      </p:ext>
    </p:extLst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1450739"/>
      </p:ext>
    </p:extLst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4491635"/>
      </p:ext>
    </p:extLst>
  </p:cSld>
  <p:clrMapOvr>
    <a:masterClrMapping/>
  </p:clrMapOvr>
  <p:transition spd="slow"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23</TotalTime>
  <Words>3</Words>
  <Application>Microsoft Office PowerPoint</Application>
  <PresentationFormat>Custom</PresentationFormat>
  <Paragraphs>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Salman Shabbir</dc:creator>
  <cp:lastModifiedBy>M KASHIF</cp:lastModifiedBy>
  <cp:revision>12</cp:revision>
  <dcterms:created xsi:type="dcterms:W3CDTF">2019-12-23T06:05:21Z</dcterms:created>
  <dcterms:modified xsi:type="dcterms:W3CDTF">2020-04-02T04:00:39Z</dcterms:modified>
</cp:coreProperties>
</file>