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9"/>
  </p:notesMasterIdLst>
  <p:handoutMasterIdLst>
    <p:handoutMasterId r:id="rId30"/>
  </p:handoutMasterIdLst>
  <p:sldIdLst>
    <p:sldId id="354" r:id="rId3"/>
    <p:sldId id="284" r:id="rId4"/>
    <p:sldId id="259" r:id="rId5"/>
    <p:sldId id="312" r:id="rId6"/>
    <p:sldId id="304" r:id="rId7"/>
    <p:sldId id="305" r:id="rId8"/>
    <p:sldId id="321" r:id="rId10"/>
    <p:sldId id="357" r:id="rId11"/>
    <p:sldId id="358" r:id="rId12"/>
    <p:sldId id="307" r:id="rId13"/>
    <p:sldId id="359" r:id="rId14"/>
    <p:sldId id="360" r:id="rId15"/>
    <p:sldId id="361" r:id="rId16"/>
    <p:sldId id="323" r:id="rId17"/>
    <p:sldId id="386" r:id="rId18"/>
    <p:sldId id="309" r:id="rId19"/>
    <p:sldId id="387" r:id="rId20"/>
    <p:sldId id="326" r:id="rId21"/>
    <p:sldId id="391" r:id="rId22"/>
    <p:sldId id="343" r:id="rId23"/>
    <p:sldId id="329" r:id="rId24"/>
    <p:sldId id="331" r:id="rId25"/>
    <p:sldId id="344" r:id="rId26"/>
    <p:sldId id="392" r:id="rId27"/>
    <p:sldId id="393" r:id="rId28"/>
    <p:sldId id="278" r:id="rId29"/>
  </p:sldIdLst>
  <p:sldSz cx="12192000" cy="6858000"/>
  <p:notesSz cx="6858000" cy="9144000"/>
  <p:embeddedFontLst>
    <p:embeddedFont>
      <p:font typeface="SimSun" panose="02010600030101010101" pitchFamily="2" charset="-122"/>
      <p:regular r:id="rId35"/>
    </p:embeddedFont>
    <p:embeddedFont>
      <p:font typeface="Microsoft YaHei" panose="020B0503020204020204" pitchFamily="34" charset="-122"/>
      <p:regular r:id="rId36"/>
    </p:embeddedFont>
    <p:embeddedFont>
      <p:font typeface="Calibri" panose="020F0502020204030204" charset="0"/>
      <p:regular r:id="rId37"/>
      <p:bold r:id="rId38"/>
      <p:italic r:id="rId39"/>
      <p:boldItalic r:id="rId4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C2B3D"/>
    <a:srgbClr val="0094A8"/>
    <a:srgbClr val="0583BB"/>
    <a:srgbClr val="0476BC"/>
    <a:srgbClr val="0287A6"/>
    <a:srgbClr val="07C7DB"/>
    <a:srgbClr val="197CCD"/>
    <a:srgbClr val="6A6777"/>
    <a:srgbClr val="4B4955"/>
    <a:srgbClr val="7D81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461" y="62"/>
      </p:cViewPr>
      <p:guideLst>
        <p:guide orient="horz" pos="2158"/>
        <p:guide pos="232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font" Target="fonts/font6.fntdata"/><Relationship Id="rId4" Type="http://schemas.openxmlformats.org/officeDocument/2006/relationships/slide" Target="slides/slide2.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sp>
        <p:nvSpPr>
          <p:cNvPr id="8" name="稻壳儿搜索【ainippt】_1"/>
          <p:cNvSpPr/>
          <p:nvPr userDrawn="1">
            <p:custDataLst>
              <p:tags r:id="rId2"/>
            </p:custDataLst>
          </p:nvPr>
        </p:nvSpPr>
        <p:spPr>
          <a:xfrm>
            <a:off x="2633345" y="1629410"/>
            <a:ext cx="2480945" cy="3599180"/>
          </a:xfrm>
          <a:custGeom>
            <a:avLst/>
            <a:gdLst>
              <a:gd name="connsiteX0" fmla="*/ 0 w 1460500"/>
              <a:gd name="connsiteY0" fmla="*/ 0 h 2118828"/>
              <a:gd name="connsiteX1" fmla="*/ 1460500 w 1460500"/>
              <a:gd name="connsiteY1" fmla="*/ 0 h 2118828"/>
              <a:gd name="connsiteX2" fmla="*/ 1460500 w 1460500"/>
              <a:gd name="connsiteY2" fmla="*/ 303772 h 2118828"/>
              <a:gd name="connsiteX3" fmla="*/ 1392236 w 1460500"/>
              <a:gd name="connsiteY3" fmla="*/ 303772 h 2118828"/>
              <a:gd name="connsiteX4" fmla="*/ 1392236 w 1460500"/>
              <a:gd name="connsiteY4" fmla="*/ 68264 h 2118828"/>
              <a:gd name="connsiteX5" fmla="*/ 68264 w 1460500"/>
              <a:gd name="connsiteY5" fmla="*/ 68264 h 2118828"/>
              <a:gd name="connsiteX6" fmla="*/ 68264 w 1460500"/>
              <a:gd name="connsiteY6" fmla="*/ 2050564 h 2118828"/>
              <a:gd name="connsiteX7" fmla="*/ 1392236 w 1460500"/>
              <a:gd name="connsiteY7" fmla="*/ 2050564 h 2118828"/>
              <a:gd name="connsiteX8" fmla="*/ 1392236 w 1460500"/>
              <a:gd name="connsiteY8" fmla="*/ 1815056 h 2118828"/>
              <a:gd name="connsiteX9" fmla="*/ 1460500 w 1460500"/>
              <a:gd name="connsiteY9" fmla="*/ 1815056 h 2118828"/>
              <a:gd name="connsiteX10" fmla="*/ 1460500 w 1460500"/>
              <a:gd name="connsiteY10" fmla="*/ 2118828 h 2118828"/>
              <a:gd name="connsiteX11" fmla="*/ 0 w 1460500"/>
              <a:gd name="connsiteY11" fmla="*/ 2118828 h 211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0500" h="2118828">
                <a:moveTo>
                  <a:pt x="0" y="0"/>
                </a:moveTo>
                <a:lnTo>
                  <a:pt x="1460500" y="0"/>
                </a:lnTo>
                <a:lnTo>
                  <a:pt x="1460500" y="303772"/>
                </a:lnTo>
                <a:lnTo>
                  <a:pt x="1392236" y="303772"/>
                </a:lnTo>
                <a:lnTo>
                  <a:pt x="1392236" y="68264"/>
                </a:lnTo>
                <a:lnTo>
                  <a:pt x="68264" y="68264"/>
                </a:lnTo>
                <a:lnTo>
                  <a:pt x="68264" y="2050564"/>
                </a:lnTo>
                <a:lnTo>
                  <a:pt x="1392236" y="2050564"/>
                </a:lnTo>
                <a:lnTo>
                  <a:pt x="1392236" y="1815056"/>
                </a:lnTo>
                <a:lnTo>
                  <a:pt x="1460500" y="1815056"/>
                </a:lnTo>
                <a:lnTo>
                  <a:pt x="1460500" y="2118828"/>
                </a:lnTo>
                <a:lnTo>
                  <a:pt x="0" y="21188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solidFill>
                <a:schemeClr val="tx1"/>
              </a:solidFill>
            </a:endParaRPr>
          </a:p>
        </p:txBody>
      </p:sp>
      <p:cxnSp>
        <p:nvCxnSpPr>
          <p:cNvPr id="10" name="稻壳儿搜索【ainippt】_11"/>
          <p:cNvCxnSpPr/>
          <p:nvPr userDrawn="1">
            <p:custDataLst>
              <p:tags r:id="rId3"/>
            </p:custDataLst>
          </p:nvPr>
        </p:nvCxnSpPr>
        <p:spPr>
          <a:xfrm flipH="1">
            <a:off x="8128000" y="533400"/>
            <a:ext cx="1574800" cy="157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稻壳儿搜索【ainippt】_12"/>
          <p:cNvCxnSpPr/>
          <p:nvPr userDrawn="1">
            <p:custDataLst>
              <p:tags r:id="rId4"/>
            </p:custDataLst>
          </p:nvPr>
        </p:nvCxnSpPr>
        <p:spPr>
          <a:xfrm flipH="1">
            <a:off x="10172700" y="-203200"/>
            <a:ext cx="1574800" cy="157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稻壳儿搜索【ainippt】_13"/>
          <p:cNvCxnSpPr/>
          <p:nvPr userDrawn="1">
            <p:custDataLst>
              <p:tags r:id="rId5"/>
            </p:custDataLst>
          </p:nvPr>
        </p:nvCxnSpPr>
        <p:spPr>
          <a:xfrm flipH="1">
            <a:off x="7823200" y="4673600"/>
            <a:ext cx="1574800" cy="157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a:lstStyle/>
          <a:p>
            <a:endParaRPr lang="zh-CN" altLang="en-US" dirty="0"/>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9"/>
            </p:custDataLst>
          </p:nvPr>
        </p:nvSpPr>
        <p:spPr>
          <a:xfrm>
            <a:off x="3549262" y="2240791"/>
            <a:ext cx="7367663" cy="987049"/>
          </a:xfrm>
        </p:spPr>
        <p:txBody>
          <a:bodyPr lIns="90000" tIns="46800" rIns="90000" bIns="0" anchor="b" anchorCtr="0">
            <a:normAutofit/>
          </a:bodyPr>
          <a:lstStyle>
            <a:lvl1pPr algn="l">
              <a:defRPr sz="5400" spc="600" baseline="0">
                <a:solidFill>
                  <a:schemeClr val="bg1"/>
                </a:solidFill>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0"/>
            </p:custDataLst>
          </p:nvPr>
        </p:nvSpPr>
        <p:spPr>
          <a:xfrm>
            <a:off x="3579743" y="3362030"/>
            <a:ext cx="7367662" cy="661448"/>
          </a:xfrm>
        </p:spPr>
        <p:txBody>
          <a:bodyPr lIns="90000" tIns="0" rIns="90000" bIns="46800">
            <a:normAutofit/>
          </a:bodyPr>
          <a:lstStyle>
            <a:lvl1pPr marL="0" indent="0" algn="l" eaLnBrk="1" fontAlgn="auto" latinLnBrk="0" hangingPunct="1">
              <a:lnSpc>
                <a:spcPct val="100000"/>
              </a:lnSpc>
              <a:buNone/>
              <a:defRPr sz="24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1"/>
            </p:custDataLst>
          </p:nvPr>
        </p:nvSpPr>
        <p:spPr>
          <a:xfrm>
            <a:off x="3957094" y="4070022"/>
            <a:ext cx="1573200" cy="504000"/>
          </a:xfrm>
        </p:spPr>
        <p:txBody>
          <a:bodyPr lIns="90000" tIns="46800" rIns="90000" bIns="46800" anchor="ctr" anchorCtr="0">
            <a:normAutofit/>
          </a:bodyPr>
          <a:lstStyle>
            <a:lvl1pPr marL="0" indent="0" algn="l" eaLnBrk="1" fontAlgn="auto" latinLnBrk="0" hangingPunct="1">
              <a:lnSpc>
                <a:spcPct val="100000"/>
              </a:lnSpc>
              <a:buNone/>
              <a:defRPr sz="1800" baseline="0">
                <a:solidFill>
                  <a:schemeClr val="bg1"/>
                </a:solidFill>
              </a:defRPr>
            </a:lvl1pPr>
          </a:lstStyle>
          <a:p>
            <a:pPr lvl="0"/>
            <a:r>
              <a:rPr lang="zh-CN" altLang="en-US" dirty="0"/>
              <a:t>编辑文本</a:t>
            </a:r>
            <a:endParaRPr lang="zh-CN" altLang="en-US" dirty="0"/>
          </a:p>
        </p:txBody>
      </p:sp>
      <p:sp>
        <p:nvSpPr>
          <p:cNvPr id="20" name="文本占位符 19"/>
          <p:cNvSpPr>
            <a:spLocks noGrp="1"/>
          </p:cNvSpPr>
          <p:nvPr>
            <p:ph type="body" sz="quarter" idx="14" hasCustomPrompt="1"/>
            <p:custDataLst>
              <p:tags r:id="rId12"/>
            </p:custDataLst>
          </p:nvPr>
        </p:nvSpPr>
        <p:spPr>
          <a:xfrm>
            <a:off x="5970100" y="4070022"/>
            <a:ext cx="1573200" cy="504000"/>
          </a:xfrm>
        </p:spPr>
        <p:txBody>
          <a:bodyPr lIns="90000" tIns="46800" rIns="90000" bIns="46800" anchor="ctr" anchorCtr="0">
            <a:normAutofit/>
          </a:bodyPr>
          <a:lstStyle>
            <a:lvl1pPr marL="0" indent="0" algn="l" eaLnBrk="1" fontAlgn="auto" latinLnBrk="0" hangingPunct="1">
              <a:lnSpc>
                <a:spcPct val="100000"/>
              </a:lnSpc>
              <a:buNone/>
              <a:defRPr sz="1800" baseline="0">
                <a:solidFill>
                  <a:schemeClr val="bg1"/>
                </a:solidFill>
              </a:defRPr>
            </a:lvl1pPr>
          </a:lstStyle>
          <a:p>
            <a:pPr lvl="0"/>
            <a:r>
              <a:rPr lang="zh-CN" altLang="en-US" dirty="0"/>
              <a:t>编辑文本</a:t>
            </a:r>
            <a:endParaRPr lang="zh-CN" altLang="en-US" dirty="0"/>
          </a:p>
        </p:txBody>
      </p:sp>
      <p:grpSp>
        <p:nvGrpSpPr>
          <p:cNvPr id="21" name="组合 20"/>
          <p:cNvGrpSpPr/>
          <p:nvPr userDrawn="1">
            <p:custDataLst>
              <p:tags r:id="rId13"/>
            </p:custDataLst>
          </p:nvPr>
        </p:nvGrpSpPr>
        <p:grpSpPr>
          <a:xfrm>
            <a:off x="5649535" y="4209929"/>
            <a:ext cx="237158" cy="237158"/>
            <a:chOff x="5564324" y="4243388"/>
            <a:chExt cx="237158" cy="237158"/>
          </a:xfrm>
        </p:grpSpPr>
        <p:sp>
          <p:nvSpPr>
            <p:cNvPr id="22" name="稻壳儿搜索【ainippt】_5"/>
            <p:cNvSpPr>
              <a:spLocks noChangeArrowheads="1"/>
            </p:cNvSpPr>
            <p:nvPr>
              <p:custDataLst>
                <p:tags r:id="rId14"/>
              </p:custDataLst>
            </p:nvPr>
          </p:nvSpPr>
          <p:spPr bwMode="auto">
            <a:xfrm>
              <a:off x="5564324" y="4243388"/>
              <a:ext cx="237158" cy="237158"/>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3" name="稻壳儿搜索【ainippt】_6"/>
            <p:cNvSpPr>
              <a:spLocks noEditPoints="1"/>
            </p:cNvSpPr>
            <p:nvPr>
              <p:custDataLst>
                <p:tags r:id="rId15"/>
              </p:custDataLst>
            </p:nvPr>
          </p:nvSpPr>
          <p:spPr bwMode="auto">
            <a:xfrm>
              <a:off x="5607874" y="4294492"/>
              <a:ext cx="150057" cy="134950"/>
            </a:xfrm>
            <a:custGeom>
              <a:avLst/>
              <a:gdLst>
                <a:gd name="T0" fmla="*/ 2651 w 3112"/>
                <a:gd name="T1" fmla="*/ 2800 h 2802"/>
                <a:gd name="T2" fmla="*/ 3071 w 3112"/>
                <a:gd name="T3" fmla="*/ 502 h 2802"/>
                <a:gd name="T4" fmla="*/ 2750 w 3112"/>
                <a:gd name="T5" fmla="*/ 388 h 2802"/>
                <a:gd name="T6" fmla="*/ 2896 w 3112"/>
                <a:gd name="T7" fmla="*/ 2310 h 2802"/>
                <a:gd name="T8" fmla="*/ 495 w 3112"/>
                <a:gd name="T9" fmla="*/ 2612 h 2802"/>
                <a:gd name="T10" fmla="*/ 190 w 3112"/>
                <a:gd name="T11" fmla="*/ 696 h 2802"/>
                <a:gd name="T12" fmla="*/ 338 w 3112"/>
                <a:gd name="T13" fmla="*/ 209 h 2802"/>
                <a:gd name="T14" fmla="*/ 3 w 3112"/>
                <a:gd name="T15" fmla="*/ 2368 h 2802"/>
                <a:gd name="T16" fmla="*/ 1328 w 3112"/>
                <a:gd name="T17" fmla="*/ 389 h 2802"/>
                <a:gd name="T18" fmla="*/ 1901 w 3112"/>
                <a:gd name="T19" fmla="*/ 287 h 2802"/>
                <a:gd name="T20" fmla="*/ 1337 w 3112"/>
                <a:gd name="T21" fmla="*/ 200 h 2802"/>
                <a:gd name="T22" fmla="*/ 1328 w 3112"/>
                <a:gd name="T23" fmla="*/ 389 h 2802"/>
                <a:gd name="T24" fmla="*/ 2415 w 3112"/>
                <a:gd name="T25" fmla="*/ 1944 h 2802"/>
                <a:gd name="T26" fmla="*/ 2021 w 3112"/>
                <a:gd name="T27" fmla="*/ 1924 h 2802"/>
                <a:gd name="T28" fmla="*/ 1535 w 3112"/>
                <a:gd name="T29" fmla="*/ 2123 h 2802"/>
                <a:gd name="T30" fmla="*/ 1553 w 3112"/>
                <a:gd name="T31" fmla="*/ 1736 h 2802"/>
                <a:gd name="T32" fmla="*/ 1535 w 3112"/>
                <a:gd name="T33" fmla="*/ 2123 h 2802"/>
                <a:gd name="T34" fmla="*/ 1054 w 3112"/>
                <a:gd name="T35" fmla="*/ 1924 h 2802"/>
                <a:gd name="T36" fmla="*/ 670 w 3112"/>
                <a:gd name="T37" fmla="*/ 1934 h 2802"/>
                <a:gd name="T38" fmla="*/ 2220 w 3112"/>
                <a:gd name="T39" fmla="*/ 1457 h 2802"/>
                <a:gd name="T40" fmla="*/ 2219 w 3112"/>
                <a:gd name="T41" fmla="*/ 1070 h 2802"/>
                <a:gd name="T42" fmla="*/ 2220 w 3112"/>
                <a:gd name="T43" fmla="*/ 1457 h 2802"/>
                <a:gd name="T44" fmla="*/ 1345 w 3112"/>
                <a:gd name="T45" fmla="*/ 1268 h 2802"/>
                <a:gd name="T46" fmla="*/ 1732 w 3112"/>
                <a:gd name="T47" fmla="*/ 1251 h 2802"/>
                <a:gd name="T48" fmla="*/ 867 w 3112"/>
                <a:gd name="T49" fmla="*/ 1457 h 2802"/>
                <a:gd name="T50" fmla="*/ 873 w 3112"/>
                <a:gd name="T51" fmla="*/ 1070 h 2802"/>
                <a:gd name="T52" fmla="*/ 867 w 3112"/>
                <a:gd name="T53" fmla="*/ 1457 h 2802"/>
                <a:gd name="T54" fmla="*/ 2213 w 3112"/>
                <a:gd name="T55" fmla="*/ 584 h 2802"/>
                <a:gd name="T56" fmla="*/ 2314 w 3112"/>
                <a:gd name="T57" fmla="*/ 294 h 2802"/>
                <a:gd name="T58" fmla="*/ 2211 w 3112"/>
                <a:gd name="T59" fmla="*/ 6 h 2802"/>
                <a:gd name="T60" fmla="*/ 2124 w 3112"/>
                <a:gd name="T61" fmla="*/ 404 h 2802"/>
                <a:gd name="T62" fmla="*/ 865 w 3112"/>
                <a:gd name="T63" fmla="*/ 584 h 2802"/>
                <a:gd name="T64" fmla="*/ 964 w 3112"/>
                <a:gd name="T65" fmla="*/ 293 h 2802"/>
                <a:gd name="T66" fmla="*/ 860 w 3112"/>
                <a:gd name="T67" fmla="*/ 6 h 2802"/>
                <a:gd name="T68" fmla="*/ 773 w 3112"/>
                <a:gd name="T69" fmla="*/ 405 h 2802"/>
                <a:gd name="T70" fmla="*/ 582 w 3112"/>
                <a:gd name="T71" fmla="*/ 294 h 2802"/>
                <a:gd name="T72" fmla="*/ 338 w 3112"/>
                <a:gd name="T73" fmla="*/ 209 h 2802"/>
                <a:gd name="T74" fmla="*/ 437 w 3112"/>
                <a:gd name="T75" fmla="*/ 384 h 2802"/>
                <a:gd name="T76" fmla="*/ 2504 w 3112"/>
                <a:gd name="T77" fmla="*/ 295 h 2802"/>
                <a:gd name="T78" fmla="*/ 2750 w 3112"/>
                <a:gd name="T79" fmla="*/ 388 h 2802"/>
                <a:gd name="T80" fmla="*/ 2648 w 3112"/>
                <a:gd name="T81" fmla="*/ 205 h 2802"/>
                <a:gd name="T82" fmla="*/ 2648 w 3112"/>
                <a:gd name="T83" fmla="*/ 205 h 2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2" h="2802">
                  <a:moveTo>
                    <a:pt x="437" y="2799"/>
                  </a:moveTo>
                  <a:cubicBezTo>
                    <a:pt x="1175" y="2802"/>
                    <a:pt x="1913" y="2800"/>
                    <a:pt x="2651" y="2800"/>
                  </a:cubicBezTo>
                  <a:cubicBezTo>
                    <a:pt x="2883" y="2800"/>
                    <a:pt x="3031" y="2696"/>
                    <a:pt x="3076" y="2463"/>
                  </a:cubicBezTo>
                  <a:cubicBezTo>
                    <a:pt x="3104" y="1809"/>
                    <a:pt x="3112" y="1156"/>
                    <a:pt x="3071" y="502"/>
                  </a:cubicBezTo>
                  <a:cubicBezTo>
                    <a:pt x="3025" y="339"/>
                    <a:pt x="2925" y="235"/>
                    <a:pt x="2753" y="209"/>
                  </a:cubicBezTo>
                  <a:cubicBezTo>
                    <a:pt x="2752" y="269"/>
                    <a:pt x="2751" y="328"/>
                    <a:pt x="2750" y="388"/>
                  </a:cubicBezTo>
                  <a:cubicBezTo>
                    <a:pt x="2861" y="461"/>
                    <a:pt x="2898" y="562"/>
                    <a:pt x="2897" y="696"/>
                  </a:cubicBezTo>
                  <a:cubicBezTo>
                    <a:pt x="2891" y="1234"/>
                    <a:pt x="2890" y="1772"/>
                    <a:pt x="2896" y="2310"/>
                  </a:cubicBezTo>
                  <a:cubicBezTo>
                    <a:pt x="2898" y="2526"/>
                    <a:pt x="2803" y="2613"/>
                    <a:pt x="2591" y="2612"/>
                  </a:cubicBezTo>
                  <a:cubicBezTo>
                    <a:pt x="1892" y="2607"/>
                    <a:pt x="1193" y="2607"/>
                    <a:pt x="495" y="2612"/>
                  </a:cubicBezTo>
                  <a:cubicBezTo>
                    <a:pt x="281" y="2613"/>
                    <a:pt x="188" y="2525"/>
                    <a:pt x="190" y="2310"/>
                  </a:cubicBezTo>
                  <a:cubicBezTo>
                    <a:pt x="196" y="1772"/>
                    <a:pt x="195" y="1234"/>
                    <a:pt x="190" y="696"/>
                  </a:cubicBezTo>
                  <a:cubicBezTo>
                    <a:pt x="188" y="562"/>
                    <a:pt x="225" y="461"/>
                    <a:pt x="336" y="388"/>
                  </a:cubicBezTo>
                  <a:cubicBezTo>
                    <a:pt x="336" y="328"/>
                    <a:pt x="337" y="269"/>
                    <a:pt x="338" y="209"/>
                  </a:cubicBezTo>
                  <a:cubicBezTo>
                    <a:pt x="107" y="257"/>
                    <a:pt x="1" y="402"/>
                    <a:pt x="2" y="635"/>
                  </a:cubicBezTo>
                  <a:cubicBezTo>
                    <a:pt x="3" y="1213"/>
                    <a:pt x="0" y="1791"/>
                    <a:pt x="3" y="2368"/>
                  </a:cubicBezTo>
                  <a:cubicBezTo>
                    <a:pt x="5" y="2644"/>
                    <a:pt x="159" y="2797"/>
                    <a:pt x="437" y="2799"/>
                  </a:cubicBezTo>
                  <a:close/>
                  <a:moveTo>
                    <a:pt x="1328" y="389"/>
                  </a:moveTo>
                  <a:cubicBezTo>
                    <a:pt x="1400" y="392"/>
                    <a:pt x="1475" y="403"/>
                    <a:pt x="1544" y="387"/>
                  </a:cubicBezTo>
                  <a:cubicBezTo>
                    <a:pt x="1670" y="357"/>
                    <a:pt x="1900" y="481"/>
                    <a:pt x="1901" y="287"/>
                  </a:cubicBezTo>
                  <a:cubicBezTo>
                    <a:pt x="1903" y="117"/>
                    <a:pt x="1673" y="242"/>
                    <a:pt x="1573" y="199"/>
                  </a:cubicBezTo>
                  <a:cubicBezTo>
                    <a:pt x="1482" y="199"/>
                    <a:pt x="1410" y="197"/>
                    <a:pt x="1337" y="200"/>
                  </a:cubicBezTo>
                  <a:cubicBezTo>
                    <a:pt x="1267" y="202"/>
                    <a:pt x="1175" y="189"/>
                    <a:pt x="1170" y="290"/>
                  </a:cubicBezTo>
                  <a:cubicBezTo>
                    <a:pt x="1164" y="393"/>
                    <a:pt x="1257" y="386"/>
                    <a:pt x="1328" y="389"/>
                  </a:cubicBezTo>
                  <a:close/>
                  <a:moveTo>
                    <a:pt x="2220" y="2132"/>
                  </a:moveTo>
                  <a:cubicBezTo>
                    <a:pt x="2361" y="2127"/>
                    <a:pt x="2418" y="2096"/>
                    <a:pt x="2415" y="1944"/>
                  </a:cubicBezTo>
                  <a:cubicBezTo>
                    <a:pt x="2413" y="1795"/>
                    <a:pt x="2387" y="1706"/>
                    <a:pt x="2219" y="1745"/>
                  </a:cubicBezTo>
                  <a:cubicBezTo>
                    <a:pt x="2069" y="1715"/>
                    <a:pt x="2021" y="1774"/>
                    <a:pt x="2021" y="1924"/>
                  </a:cubicBezTo>
                  <a:cubicBezTo>
                    <a:pt x="2021" y="2075"/>
                    <a:pt x="2054" y="2138"/>
                    <a:pt x="2220" y="2132"/>
                  </a:cubicBezTo>
                  <a:close/>
                  <a:moveTo>
                    <a:pt x="1535" y="2123"/>
                  </a:moveTo>
                  <a:cubicBezTo>
                    <a:pt x="1692" y="2156"/>
                    <a:pt x="1743" y="2092"/>
                    <a:pt x="1740" y="1932"/>
                  </a:cubicBezTo>
                  <a:cubicBezTo>
                    <a:pt x="1738" y="1790"/>
                    <a:pt x="1706" y="1735"/>
                    <a:pt x="1553" y="1736"/>
                  </a:cubicBezTo>
                  <a:cubicBezTo>
                    <a:pt x="1402" y="1737"/>
                    <a:pt x="1338" y="1770"/>
                    <a:pt x="1346" y="1936"/>
                  </a:cubicBezTo>
                  <a:cubicBezTo>
                    <a:pt x="1352" y="2074"/>
                    <a:pt x="1375" y="2156"/>
                    <a:pt x="1535" y="2123"/>
                  </a:cubicBezTo>
                  <a:close/>
                  <a:moveTo>
                    <a:pt x="857" y="2131"/>
                  </a:moveTo>
                  <a:cubicBezTo>
                    <a:pt x="1002" y="2128"/>
                    <a:pt x="1096" y="2107"/>
                    <a:pt x="1054" y="1924"/>
                  </a:cubicBezTo>
                  <a:cubicBezTo>
                    <a:pt x="1096" y="1779"/>
                    <a:pt x="1026" y="1739"/>
                    <a:pt x="880" y="1737"/>
                  </a:cubicBezTo>
                  <a:cubicBezTo>
                    <a:pt x="731" y="1735"/>
                    <a:pt x="662" y="1765"/>
                    <a:pt x="670" y="1934"/>
                  </a:cubicBezTo>
                  <a:cubicBezTo>
                    <a:pt x="677" y="2073"/>
                    <a:pt x="701" y="2135"/>
                    <a:pt x="857" y="2131"/>
                  </a:cubicBezTo>
                  <a:close/>
                  <a:moveTo>
                    <a:pt x="2220" y="1457"/>
                  </a:moveTo>
                  <a:cubicBezTo>
                    <a:pt x="2361" y="1452"/>
                    <a:pt x="2418" y="1421"/>
                    <a:pt x="2415" y="1269"/>
                  </a:cubicBezTo>
                  <a:cubicBezTo>
                    <a:pt x="2413" y="1120"/>
                    <a:pt x="2387" y="1031"/>
                    <a:pt x="2219" y="1070"/>
                  </a:cubicBezTo>
                  <a:cubicBezTo>
                    <a:pt x="2069" y="1040"/>
                    <a:pt x="2021" y="1099"/>
                    <a:pt x="2021" y="1249"/>
                  </a:cubicBezTo>
                  <a:cubicBezTo>
                    <a:pt x="2021" y="1400"/>
                    <a:pt x="2054" y="1463"/>
                    <a:pt x="2220" y="1457"/>
                  </a:cubicBezTo>
                  <a:close/>
                  <a:moveTo>
                    <a:pt x="1546" y="1061"/>
                  </a:moveTo>
                  <a:cubicBezTo>
                    <a:pt x="1381" y="1054"/>
                    <a:pt x="1346" y="1116"/>
                    <a:pt x="1345" y="1268"/>
                  </a:cubicBezTo>
                  <a:cubicBezTo>
                    <a:pt x="1345" y="1420"/>
                    <a:pt x="1398" y="1454"/>
                    <a:pt x="1540" y="1456"/>
                  </a:cubicBezTo>
                  <a:cubicBezTo>
                    <a:pt x="1700" y="1459"/>
                    <a:pt x="1766" y="1409"/>
                    <a:pt x="1732" y="1251"/>
                  </a:cubicBezTo>
                  <a:cubicBezTo>
                    <a:pt x="1765" y="1092"/>
                    <a:pt x="1685" y="1067"/>
                    <a:pt x="1546" y="1061"/>
                  </a:cubicBezTo>
                  <a:close/>
                  <a:moveTo>
                    <a:pt x="867" y="1457"/>
                  </a:moveTo>
                  <a:cubicBezTo>
                    <a:pt x="1002" y="1449"/>
                    <a:pt x="1071" y="1430"/>
                    <a:pt x="1065" y="1272"/>
                  </a:cubicBezTo>
                  <a:cubicBezTo>
                    <a:pt x="1060" y="1131"/>
                    <a:pt x="1049" y="1028"/>
                    <a:pt x="873" y="1070"/>
                  </a:cubicBezTo>
                  <a:cubicBezTo>
                    <a:pt x="728" y="1042"/>
                    <a:pt x="668" y="1090"/>
                    <a:pt x="671" y="1245"/>
                  </a:cubicBezTo>
                  <a:cubicBezTo>
                    <a:pt x="674" y="1389"/>
                    <a:pt x="694" y="1467"/>
                    <a:pt x="867" y="1457"/>
                  </a:cubicBezTo>
                  <a:close/>
                  <a:moveTo>
                    <a:pt x="2124" y="404"/>
                  </a:moveTo>
                  <a:cubicBezTo>
                    <a:pt x="2129" y="474"/>
                    <a:pt x="2085" y="579"/>
                    <a:pt x="2213" y="584"/>
                  </a:cubicBezTo>
                  <a:cubicBezTo>
                    <a:pt x="2343" y="589"/>
                    <a:pt x="2307" y="485"/>
                    <a:pt x="2313" y="413"/>
                  </a:cubicBezTo>
                  <a:cubicBezTo>
                    <a:pt x="2317" y="374"/>
                    <a:pt x="2314" y="334"/>
                    <a:pt x="2314" y="294"/>
                  </a:cubicBezTo>
                  <a:cubicBezTo>
                    <a:pt x="2314" y="255"/>
                    <a:pt x="2317" y="215"/>
                    <a:pt x="2313" y="176"/>
                  </a:cubicBezTo>
                  <a:cubicBezTo>
                    <a:pt x="2307" y="103"/>
                    <a:pt x="2340" y="1"/>
                    <a:pt x="2211" y="6"/>
                  </a:cubicBezTo>
                  <a:cubicBezTo>
                    <a:pt x="2100" y="10"/>
                    <a:pt x="2127" y="101"/>
                    <a:pt x="2123" y="166"/>
                  </a:cubicBezTo>
                  <a:cubicBezTo>
                    <a:pt x="2119" y="245"/>
                    <a:pt x="2118" y="325"/>
                    <a:pt x="2124" y="404"/>
                  </a:cubicBezTo>
                  <a:close/>
                  <a:moveTo>
                    <a:pt x="773" y="405"/>
                  </a:moveTo>
                  <a:cubicBezTo>
                    <a:pt x="779" y="475"/>
                    <a:pt x="736" y="580"/>
                    <a:pt x="865" y="584"/>
                  </a:cubicBezTo>
                  <a:cubicBezTo>
                    <a:pt x="994" y="588"/>
                    <a:pt x="956" y="484"/>
                    <a:pt x="963" y="412"/>
                  </a:cubicBezTo>
                  <a:cubicBezTo>
                    <a:pt x="967" y="373"/>
                    <a:pt x="964" y="333"/>
                    <a:pt x="964" y="293"/>
                  </a:cubicBezTo>
                  <a:cubicBezTo>
                    <a:pt x="964" y="254"/>
                    <a:pt x="967" y="214"/>
                    <a:pt x="963" y="175"/>
                  </a:cubicBezTo>
                  <a:cubicBezTo>
                    <a:pt x="957" y="102"/>
                    <a:pt x="988" y="0"/>
                    <a:pt x="860" y="6"/>
                  </a:cubicBezTo>
                  <a:cubicBezTo>
                    <a:pt x="750" y="12"/>
                    <a:pt x="777" y="102"/>
                    <a:pt x="773" y="168"/>
                  </a:cubicBezTo>
                  <a:cubicBezTo>
                    <a:pt x="769" y="247"/>
                    <a:pt x="768" y="326"/>
                    <a:pt x="773" y="405"/>
                  </a:cubicBezTo>
                  <a:close/>
                  <a:moveTo>
                    <a:pt x="437" y="384"/>
                  </a:moveTo>
                  <a:cubicBezTo>
                    <a:pt x="511" y="394"/>
                    <a:pt x="583" y="398"/>
                    <a:pt x="582" y="294"/>
                  </a:cubicBezTo>
                  <a:cubicBezTo>
                    <a:pt x="582" y="193"/>
                    <a:pt x="514" y="190"/>
                    <a:pt x="438" y="205"/>
                  </a:cubicBezTo>
                  <a:cubicBezTo>
                    <a:pt x="404" y="206"/>
                    <a:pt x="371" y="208"/>
                    <a:pt x="338" y="209"/>
                  </a:cubicBezTo>
                  <a:cubicBezTo>
                    <a:pt x="337" y="269"/>
                    <a:pt x="336" y="328"/>
                    <a:pt x="336" y="388"/>
                  </a:cubicBezTo>
                  <a:cubicBezTo>
                    <a:pt x="370" y="387"/>
                    <a:pt x="403" y="386"/>
                    <a:pt x="437" y="384"/>
                  </a:cubicBezTo>
                  <a:close/>
                  <a:moveTo>
                    <a:pt x="2648" y="205"/>
                  </a:moveTo>
                  <a:cubicBezTo>
                    <a:pt x="2572" y="190"/>
                    <a:pt x="2504" y="193"/>
                    <a:pt x="2504" y="295"/>
                  </a:cubicBezTo>
                  <a:cubicBezTo>
                    <a:pt x="2504" y="397"/>
                    <a:pt x="2573" y="399"/>
                    <a:pt x="2648" y="385"/>
                  </a:cubicBezTo>
                  <a:cubicBezTo>
                    <a:pt x="2683" y="386"/>
                    <a:pt x="2716" y="387"/>
                    <a:pt x="2750" y="388"/>
                  </a:cubicBezTo>
                  <a:cubicBezTo>
                    <a:pt x="2751" y="329"/>
                    <a:pt x="2752" y="269"/>
                    <a:pt x="2753" y="209"/>
                  </a:cubicBezTo>
                  <a:cubicBezTo>
                    <a:pt x="2718" y="208"/>
                    <a:pt x="2683" y="206"/>
                    <a:pt x="2648" y="205"/>
                  </a:cubicBezTo>
                  <a:close/>
                  <a:moveTo>
                    <a:pt x="2648" y="205"/>
                  </a:moveTo>
                  <a:cubicBezTo>
                    <a:pt x="2648" y="205"/>
                    <a:pt x="2648" y="205"/>
                    <a:pt x="2648" y="205"/>
                  </a:cubicBezTo>
                </a:path>
              </a:pathLst>
            </a:custGeom>
            <a:solidFill>
              <a:srgbClr val="2C2B3D"/>
            </a:solidFill>
            <a:ln>
              <a:noFill/>
            </a:ln>
          </p:spPr>
          <p:txBody>
            <a:bodyPr vert="horz" wrap="square" lIns="91440" tIns="45720" rIns="91440" bIns="45720" numCol="1" anchor="t" anchorCtr="0" compatLnSpc="1"/>
            <a:lstStyle/>
            <a:p>
              <a:endParaRPr lang="zh-CN" altLang="en-US" sz="1200">
                <a:solidFill>
                  <a:schemeClr val="bg1"/>
                </a:solidFill>
              </a:endParaRPr>
            </a:p>
          </p:txBody>
        </p:sp>
      </p:grpSp>
      <p:grpSp>
        <p:nvGrpSpPr>
          <p:cNvPr id="24" name="组合 23"/>
          <p:cNvGrpSpPr/>
          <p:nvPr userDrawn="1">
            <p:custDataLst>
              <p:tags r:id="rId16"/>
            </p:custDataLst>
          </p:nvPr>
        </p:nvGrpSpPr>
        <p:grpSpPr>
          <a:xfrm>
            <a:off x="3679120" y="4209929"/>
            <a:ext cx="237158" cy="237158"/>
            <a:chOff x="3767082" y="4243388"/>
            <a:chExt cx="237158" cy="237158"/>
          </a:xfrm>
        </p:grpSpPr>
        <p:sp>
          <p:nvSpPr>
            <p:cNvPr id="25" name="稻壳儿搜索【ainippt】_9"/>
            <p:cNvSpPr>
              <a:spLocks noChangeArrowheads="1"/>
            </p:cNvSpPr>
            <p:nvPr>
              <p:custDataLst>
                <p:tags r:id="rId17"/>
              </p:custDataLst>
            </p:nvPr>
          </p:nvSpPr>
          <p:spPr bwMode="auto">
            <a:xfrm>
              <a:off x="3767082" y="4243388"/>
              <a:ext cx="237158" cy="237158"/>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6" name="稻壳儿搜索【ainippt】_10"/>
            <p:cNvSpPr>
              <a:spLocks noChangeAspect="1" noEditPoints="1"/>
            </p:cNvSpPr>
            <p:nvPr>
              <p:custDataLst>
                <p:tags r:id="rId18"/>
              </p:custDataLst>
            </p:nvPr>
          </p:nvSpPr>
          <p:spPr bwMode="auto">
            <a:xfrm>
              <a:off x="3812402" y="4284751"/>
              <a:ext cx="146516" cy="154435"/>
            </a:xfrm>
            <a:custGeom>
              <a:avLst/>
              <a:gdLst>
                <a:gd name="T0" fmla="*/ 90176 w 328"/>
                <a:gd name="T1" fmla="*/ 37515 h 347"/>
                <a:gd name="T2" fmla="*/ 51891 w 328"/>
                <a:gd name="T3" fmla="*/ 0 h 347"/>
                <a:gd name="T4" fmla="*/ 13922 w 328"/>
                <a:gd name="T5" fmla="*/ 37515 h 347"/>
                <a:gd name="T6" fmla="*/ 28477 w 328"/>
                <a:gd name="T7" fmla="*/ 67148 h 347"/>
                <a:gd name="T8" fmla="*/ 0 w 328"/>
                <a:gd name="T9" fmla="*/ 109392 h 347"/>
                <a:gd name="T10" fmla="*/ 5695 w 328"/>
                <a:gd name="T11" fmla="*/ 109392 h 347"/>
                <a:gd name="T12" fmla="*/ 34172 w 328"/>
                <a:gd name="T13" fmla="*/ 70616 h 347"/>
                <a:gd name="T14" fmla="*/ 51891 w 328"/>
                <a:gd name="T15" fmla="*/ 75030 h 347"/>
                <a:gd name="T16" fmla="*/ 68344 w 328"/>
                <a:gd name="T17" fmla="*/ 71562 h 347"/>
                <a:gd name="T18" fmla="*/ 72458 w 328"/>
                <a:gd name="T19" fmla="*/ 69040 h 347"/>
                <a:gd name="T20" fmla="*/ 75622 w 328"/>
                <a:gd name="T21" fmla="*/ 67148 h 347"/>
                <a:gd name="T22" fmla="*/ 90176 w 328"/>
                <a:gd name="T23" fmla="*/ 37515 h 347"/>
                <a:gd name="T24" fmla="*/ 51891 w 328"/>
                <a:gd name="T25" fmla="*/ 69040 h 347"/>
                <a:gd name="T26" fmla="*/ 19934 w 328"/>
                <a:gd name="T27" fmla="*/ 37515 h 347"/>
                <a:gd name="T28" fmla="*/ 51891 w 328"/>
                <a:gd name="T29" fmla="*/ 5990 h 347"/>
                <a:gd name="T30" fmla="*/ 83848 w 328"/>
                <a:gd name="T31" fmla="*/ 37515 h 347"/>
                <a:gd name="T32" fmla="*/ 51891 w 328"/>
                <a:gd name="T33" fmla="*/ 69040 h 347"/>
                <a:gd name="T34" fmla="*/ 84165 w 328"/>
                <a:gd name="T35" fmla="*/ 72508 h 347"/>
                <a:gd name="T36" fmla="*/ 84165 w 328"/>
                <a:gd name="T37" fmla="*/ 72823 h 347"/>
                <a:gd name="T38" fmla="*/ 81950 w 328"/>
                <a:gd name="T39" fmla="*/ 71562 h 347"/>
                <a:gd name="T40" fmla="*/ 78469 w 328"/>
                <a:gd name="T41" fmla="*/ 74399 h 347"/>
                <a:gd name="T42" fmla="*/ 80368 w 328"/>
                <a:gd name="T43" fmla="*/ 77236 h 347"/>
                <a:gd name="T44" fmla="*/ 80051 w 328"/>
                <a:gd name="T45" fmla="*/ 77236 h 347"/>
                <a:gd name="T46" fmla="*/ 96821 w 328"/>
                <a:gd name="T47" fmla="*/ 109392 h 347"/>
                <a:gd name="T48" fmla="*/ 103782 w 328"/>
                <a:gd name="T49" fmla="*/ 109392 h 347"/>
                <a:gd name="T50" fmla="*/ 84165 w 328"/>
                <a:gd name="T51" fmla="*/ 72508 h 347"/>
                <a:gd name="T52" fmla="*/ 84165 w 328"/>
                <a:gd name="T53" fmla="*/ 72508 h 347"/>
                <a:gd name="T54" fmla="*/ 84165 w 328"/>
                <a:gd name="T55" fmla="*/ 72508 h 34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8" h="347">
                  <a:moveTo>
                    <a:pt x="285" y="119"/>
                  </a:moveTo>
                  <a:cubicBezTo>
                    <a:pt x="285" y="53"/>
                    <a:pt x="231" y="0"/>
                    <a:pt x="164" y="0"/>
                  </a:cubicBezTo>
                  <a:cubicBezTo>
                    <a:pt x="98" y="0"/>
                    <a:pt x="44" y="53"/>
                    <a:pt x="44" y="119"/>
                  </a:cubicBezTo>
                  <a:cubicBezTo>
                    <a:pt x="44" y="157"/>
                    <a:pt x="62" y="191"/>
                    <a:pt x="90" y="213"/>
                  </a:cubicBezTo>
                  <a:cubicBezTo>
                    <a:pt x="39" y="238"/>
                    <a:pt x="4" y="289"/>
                    <a:pt x="0" y="347"/>
                  </a:cubicBezTo>
                  <a:cubicBezTo>
                    <a:pt x="18" y="347"/>
                    <a:pt x="18" y="347"/>
                    <a:pt x="18" y="347"/>
                  </a:cubicBezTo>
                  <a:cubicBezTo>
                    <a:pt x="22" y="292"/>
                    <a:pt x="58" y="244"/>
                    <a:pt x="108" y="224"/>
                  </a:cubicBezTo>
                  <a:cubicBezTo>
                    <a:pt x="123" y="232"/>
                    <a:pt x="145" y="238"/>
                    <a:pt x="164" y="238"/>
                  </a:cubicBezTo>
                  <a:cubicBezTo>
                    <a:pt x="183" y="238"/>
                    <a:pt x="201" y="234"/>
                    <a:pt x="216" y="227"/>
                  </a:cubicBezTo>
                  <a:cubicBezTo>
                    <a:pt x="229" y="219"/>
                    <a:pt x="229" y="219"/>
                    <a:pt x="229" y="219"/>
                  </a:cubicBezTo>
                  <a:cubicBezTo>
                    <a:pt x="239" y="213"/>
                    <a:pt x="239" y="213"/>
                    <a:pt x="239" y="213"/>
                  </a:cubicBezTo>
                  <a:cubicBezTo>
                    <a:pt x="267" y="191"/>
                    <a:pt x="285" y="157"/>
                    <a:pt x="285" y="119"/>
                  </a:cubicBezTo>
                  <a:close/>
                  <a:moveTo>
                    <a:pt x="164" y="219"/>
                  </a:moveTo>
                  <a:cubicBezTo>
                    <a:pt x="108" y="219"/>
                    <a:pt x="63" y="174"/>
                    <a:pt x="63" y="119"/>
                  </a:cubicBezTo>
                  <a:cubicBezTo>
                    <a:pt x="63" y="64"/>
                    <a:pt x="108" y="19"/>
                    <a:pt x="164" y="19"/>
                  </a:cubicBezTo>
                  <a:cubicBezTo>
                    <a:pt x="220" y="19"/>
                    <a:pt x="265" y="64"/>
                    <a:pt x="265" y="119"/>
                  </a:cubicBezTo>
                  <a:cubicBezTo>
                    <a:pt x="265" y="174"/>
                    <a:pt x="222" y="219"/>
                    <a:pt x="164" y="219"/>
                  </a:cubicBezTo>
                  <a:close/>
                  <a:moveTo>
                    <a:pt x="266" y="230"/>
                  </a:moveTo>
                  <a:cubicBezTo>
                    <a:pt x="266" y="231"/>
                    <a:pt x="266" y="231"/>
                    <a:pt x="266" y="231"/>
                  </a:cubicBezTo>
                  <a:cubicBezTo>
                    <a:pt x="264" y="229"/>
                    <a:pt x="262" y="227"/>
                    <a:pt x="259" y="227"/>
                  </a:cubicBezTo>
                  <a:cubicBezTo>
                    <a:pt x="253" y="227"/>
                    <a:pt x="248" y="230"/>
                    <a:pt x="248" y="236"/>
                  </a:cubicBezTo>
                  <a:cubicBezTo>
                    <a:pt x="248" y="240"/>
                    <a:pt x="250" y="244"/>
                    <a:pt x="254" y="245"/>
                  </a:cubicBezTo>
                  <a:cubicBezTo>
                    <a:pt x="253" y="245"/>
                    <a:pt x="253" y="245"/>
                    <a:pt x="253" y="245"/>
                  </a:cubicBezTo>
                  <a:cubicBezTo>
                    <a:pt x="286" y="269"/>
                    <a:pt x="303" y="305"/>
                    <a:pt x="306" y="347"/>
                  </a:cubicBezTo>
                  <a:cubicBezTo>
                    <a:pt x="328" y="347"/>
                    <a:pt x="328" y="347"/>
                    <a:pt x="328" y="347"/>
                  </a:cubicBezTo>
                  <a:cubicBezTo>
                    <a:pt x="325" y="300"/>
                    <a:pt x="302" y="258"/>
                    <a:pt x="266" y="230"/>
                  </a:cubicBezTo>
                  <a:close/>
                  <a:moveTo>
                    <a:pt x="266" y="230"/>
                  </a:moveTo>
                  <a:cubicBezTo>
                    <a:pt x="266" y="230"/>
                    <a:pt x="266" y="230"/>
                    <a:pt x="266" y="230"/>
                  </a:cubicBezTo>
                </a:path>
              </a:pathLst>
            </a:custGeom>
            <a:solidFill>
              <a:srgbClr val="2C2B3D"/>
            </a:solidFill>
            <a:ln>
              <a:noFill/>
            </a:ln>
          </p:spPr>
          <p:txBody>
            <a:bodyPr vert="horz" wrap="square" lIns="91440" tIns="45720" rIns="91440" bIns="45720" numCol="1" anchor="t" anchorCtr="0" compatLnSpc="1"/>
            <a:lstStyle/>
            <a:p>
              <a:endParaRPr lang="zh-CN" altLang="en-US" sz="1050">
                <a:solidFill>
                  <a:schemeClr val="bg1"/>
                </a:solidFill>
                <a:latin typeface="Microsoft YaHei Light" panose="020B0502040204020203" pitchFamily="34" charset="-122"/>
                <a:ea typeface="Microsoft YaHei Light" panose="020B0502040204020203" pitchFamily="34" charset="-122"/>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0" y="-6581"/>
            <a:ext cx="12148513" cy="6864581"/>
            <a:chOff x="0" y="-6581"/>
            <a:chExt cx="12148513" cy="6864581"/>
          </a:xfrm>
        </p:grpSpPr>
        <p:grpSp>
          <p:nvGrpSpPr>
            <p:cNvPr id="17" name="组合 16"/>
            <p:cNvGrpSpPr/>
            <p:nvPr userDrawn="1"/>
          </p:nvGrpSpPr>
          <p:grpSpPr>
            <a:xfrm>
              <a:off x="11393493" y="5905492"/>
              <a:ext cx="755020" cy="952508"/>
              <a:chOff x="11319121" y="5811667"/>
              <a:chExt cx="829392" cy="1046333"/>
            </a:xfrm>
          </p:grpSpPr>
          <p:cxnSp>
            <p:nvCxnSpPr>
              <p:cNvPr id="22" name="直接连接符 21"/>
              <p:cNvCxnSpPr/>
              <p:nvPr userDrawn="1">
                <p:custDataLst>
                  <p:tags r:id="rId3"/>
                </p:custDataLst>
              </p:nvPr>
            </p:nvCxnSpPr>
            <p:spPr>
              <a:xfrm flipH="1">
                <a:off x="11673409" y="6382896"/>
                <a:ext cx="475104" cy="47510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custDataLst>
                  <p:tags r:id="rId4"/>
                </p:custDataLst>
              </p:nvPr>
            </p:nvCxnSpPr>
            <p:spPr>
              <a:xfrm flipH="1">
                <a:off x="11537470" y="5811667"/>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custDataLst>
                  <p:tags r:id="rId5"/>
                </p:custDataLst>
              </p:nvPr>
            </p:nvCxnSpPr>
            <p:spPr>
              <a:xfrm flipH="1">
                <a:off x="11319121" y="6382896"/>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userDrawn="1"/>
          </p:nvGrpSpPr>
          <p:grpSpPr>
            <a:xfrm>
              <a:off x="0" y="-6581"/>
              <a:ext cx="928196" cy="891780"/>
              <a:chOff x="187876" y="237959"/>
              <a:chExt cx="1089060" cy="1046333"/>
            </a:xfrm>
          </p:grpSpPr>
          <p:cxnSp>
            <p:nvCxnSpPr>
              <p:cNvPr id="19" name="直接连接符 18"/>
              <p:cNvCxnSpPr/>
              <p:nvPr userDrawn="1">
                <p:custDataLst>
                  <p:tags r:id="rId6"/>
                </p:custDataLst>
              </p:nvPr>
            </p:nvCxnSpPr>
            <p:spPr>
              <a:xfrm flipH="1">
                <a:off x="542164" y="549520"/>
                <a:ext cx="734772" cy="734772"/>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custDataLst>
                  <p:tags r:id="rId7"/>
                </p:custDataLst>
              </p:nvPr>
            </p:nvCxnSpPr>
            <p:spPr>
              <a:xfrm flipH="1">
                <a:off x="406225" y="237959"/>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8"/>
                </p:custDataLst>
              </p:nvPr>
            </p:nvCxnSpPr>
            <p:spPr>
              <a:xfrm flipH="1">
                <a:off x="187876" y="809188"/>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8" name="稻壳儿搜索【ainippt】_3"/>
          <p:cNvSpPr/>
          <p:nvPr userDrawn="1">
            <p:custDataLst>
              <p:tags r:id="rId2"/>
            </p:custDataLst>
          </p:nvPr>
        </p:nvSpPr>
        <p:spPr>
          <a:xfrm>
            <a:off x="2633564" y="1629405"/>
            <a:ext cx="2480908" cy="3599190"/>
          </a:xfrm>
          <a:custGeom>
            <a:avLst/>
            <a:gdLst>
              <a:gd name="connsiteX0" fmla="*/ 0 w 1460500"/>
              <a:gd name="connsiteY0" fmla="*/ 0 h 2118828"/>
              <a:gd name="connsiteX1" fmla="*/ 1460500 w 1460500"/>
              <a:gd name="connsiteY1" fmla="*/ 0 h 2118828"/>
              <a:gd name="connsiteX2" fmla="*/ 1460500 w 1460500"/>
              <a:gd name="connsiteY2" fmla="*/ 303772 h 2118828"/>
              <a:gd name="connsiteX3" fmla="*/ 1392236 w 1460500"/>
              <a:gd name="connsiteY3" fmla="*/ 303772 h 2118828"/>
              <a:gd name="connsiteX4" fmla="*/ 1392236 w 1460500"/>
              <a:gd name="connsiteY4" fmla="*/ 68264 h 2118828"/>
              <a:gd name="connsiteX5" fmla="*/ 68264 w 1460500"/>
              <a:gd name="connsiteY5" fmla="*/ 68264 h 2118828"/>
              <a:gd name="connsiteX6" fmla="*/ 68264 w 1460500"/>
              <a:gd name="connsiteY6" fmla="*/ 2050564 h 2118828"/>
              <a:gd name="connsiteX7" fmla="*/ 1392236 w 1460500"/>
              <a:gd name="connsiteY7" fmla="*/ 2050564 h 2118828"/>
              <a:gd name="connsiteX8" fmla="*/ 1392236 w 1460500"/>
              <a:gd name="connsiteY8" fmla="*/ 1815056 h 2118828"/>
              <a:gd name="connsiteX9" fmla="*/ 1460500 w 1460500"/>
              <a:gd name="connsiteY9" fmla="*/ 1815056 h 2118828"/>
              <a:gd name="connsiteX10" fmla="*/ 1460500 w 1460500"/>
              <a:gd name="connsiteY10" fmla="*/ 2118828 h 2118828"/>
              <a:gd name="connsiteX11" fmla="*/ 0 w 1460500"/>
              <a:gd name="connsiteY11" fmla="*/ 2118828 h 211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0500" h="2118828">
                <a:moveTo>
                  <a:pt x="0" y="0"/>
                </a:moveTo>
                <a:lnTo>
                  <a:pt x="1460500" y="0"/>
                </a:lnTo>
                <a:lnTo>
                  <a:pt x="1460500" y="303772"/>
                </a:lnTo>
                <a:lnTo>
                  <a:pt x="1392236" y="303772"/>
                </a:lnTo>
                <a:lnTo>
                  <a:pt x="1392236" y="68264"/>
                </a:lnTo>
                <a:lnTo>
                  <a:pt x="68264" y="68264"/>
                </a:lnTo>
                <a:lnTo>
                  <a:pt x="68264" y="2050564"/>
                </a:lnTo>
                <a:lnTo>
                  <a:pt x="1392236" y="2050564"/>
                </a:lnTo>
                <a:lnTo>
                  <a:pt x="1392236" y="1815056"/>
                </a:lnTo>
                <a:lnTo>
                  <a:pt x="1460500" y="1815056"/>
                </a:lnTo>
                <a:lnTo>
                  <a:pt x="1460500" y="2118828"/>
                </a:lnTo>
                <a:lnTo>
                  <a:pt x="0" y="21188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6"/>
            </p:custDataLst>
          </p:nvPr>
        </p:nvSpPr>
        <p:spPr>
          <a:xfrm>
            <a:off x="3162073" y="2381191"/>
            <a:ext cx="6286728" cy="1322070"/>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0" name="文本占位符 9"/>
          <p:cNvSpPr>
            <a:spLocks noGrp="1"/>
          </p:cNvSpPr>
          <p:nvPr>
            <p:ph type="body" sz="quarter" idx="13" hasCustomPrompt="1"/>
            <p:custDataLst>
              <p:tags r:id="rId7"/>
            </p:custDataLst>
          </p:nvPr>
        </p:nvSpPr>
        <p:spPr>
          <a:xfrm>
            <a:off x="3162072" y="3761317"/>
            <a:ext cx="6286727" cy="728637"/>
          </a:xfrm>
        </p:spPr>
        <p:txBody>
          <a:bodyPr lIns="90000" rIns="90000" bIns="46800">
            <a:normAutofit/>
          </a:bodyPr>
          <a:lstStyle>
            <a:lvl1pPr marL="0" indent="0" algn="ctr">
              <a:buNone/>
              <a:defRPr sz="2800" baseline="0">
                <a:solidFill>
                  <a:schemeClr val="bg1"/>
                </a:solidFill>
              </a:defRPr>
            </a:lvl1pPr>
          </a:lstStyle>
          <a:p>
            <a:pPr lvl="0"/>
            <a:r>
              <a:rPr lang="zh-CN" altLang="en-US" dirty="0"/>
              <a:t>单击此处编辑文本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0942906" y="5757889"/>
            <a:ext cx="1046907" cy="908744"/>
            <a:chOff x="10981006" y="5621197"/>
            <a:chExt cx="1046907" cy="908744"/>
          </a:xfrm>
        </p:grpSpPr>
        <p:sp>
          <p:nvSpPr>
            <p:cNvPr id="2" name="矩形 1"/>
            <p:cNvSpPr/>
            <p:nvPr userDrawn="1">
              <p:custDataLst>
                <p:tags r:id="rId3"/>
              </p:custDataLst>
            </p:nvPr>
          </p:nvSpPr>
          <p:spPr>
            <a:xfrm>
              <a:off x="11134725" y="5716791"/>
              <a:ext cx="600074" cy="813150"/>
            </a:xfrm>
            <a:prstGeom prst="rect">
              <a:avLst/>
            </a:prstGeom>
            <a:no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userDrawn="1">
              <p:custDataLst>
                <p:tags r:id="rId4"/>
              </p:custDataLst>
            </p:nvPr>
          </p:nvCxnSpPr>
          <p:spPr>
            <a:xfrm flipH="1">
              <a:off x="11552809" y="5900122"/>
              <a:ext cx="475104" cy="47510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custDataLst>
                <p:tags r:id="rId5"/>
              </p:custDataLst>
            </p:nvPr>
          </p:nvCxnSpPr>
          <p:spPr>
            <a:xfrm flipH="1">
              <a:off x="11602489" y="5621197"/>
              <a:ext cx="374519" cy="374519"/>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6"/>
              </p:custDataLst>
            </p:nvPr>
          </p:nvCxnSpPr>
          <p:spPr>
            <a:xfrm flipH="1">
              <a:off x="10981006" y="6146414"/>
              <a:ext cx="317434" cy="317433"/>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grpSp>
        <p:nvGrpSpPr>
          <p:cNvPr id="9" name="组合 8"/>
          <p:cNvGrpSpPr/>
          <p:nvPr userDrawn="1">
            <p:custDataLst>
              <p:tags r:id="rId3"/>
            </p:custDataLst>
          </p:nvPr>
        </p:nvGrpSpPr>
        <p:grpSpPr>
          <a:xfrm>
            <a:off x="187876" y="237959"/>
            <a:ext cx="11960637" cy="6150281"/>
            <a:chOff x="187876" y="237959"/>
            <a:chExt cx="11960637" cy="6150281"/>
          </a:xfrm>
        </p:grpSpPr>
        <p:grpSp>
          <p:nvGrpSpPr>
            <p:cNvPr id="16" name="组合 15"/>
            <p:cNvGrpSpPr/>
            <p:nvPr userDrawn="1"/>
          </p:nvGrpSpPr>
          <p:grpSpPr>
            <a:xfrm>
              <a:off x="11319121" y="5341907"/>
              <a:ext cx="829392" cy="1046333"/>
              <a:chOff x="11319121" y="5341907"/>
              <a:chExt cx="829392" cy="1046333"/>
            </a:xfrm>
          </p:grpSpPr>
          <p:cxnSp>
            <p:nvCxnSpPr>
              <p:cNvPr id="11" name="直接连接符 10"/>
              <p:cNvCxnSpPr/>
              <p:nvPr userDrawn="1">
                <p:custDataLst>
                  <p:tags r:id="rId4"/>
                </p:custDataLst>
              </p:nvPr>
            </p:nvCxnSpPr>
            <p:spPr>
              <a:xfrm flipH="1">
                <a:off x="11673409" y="5913136"/>
                <a:ext cx="475104" cy="47510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5"/>
                </p:custDataLst>
              </p:nvPr>
            </p:nvCxnSpPr>
            <p:spPr>
              <a:xfrm flipH="1">
                <a:off x="11537470" y="5341907"/>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flipH="1">
                <a:off x="11319121" y="5913136"/>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userDrawn="1"/>
          </p:nvGrpSpPr>
          <p:grpSpPr>
            <a:xfrm>
              <a:off x="187876" y="237959"/>
              <a:ext cx="1089060" cy="1046333"/>
              <a:chOff x="369297" y="401607"/>
              <a:chExt cx="1089060" cy="1046333"/>
            </a:xfrm>
          </p:grpSpPr>
          <p:cxnSp>
            <p:nvCxnSpPr>
              <p:cNvPr id="18" name="直接连接符 17"/>
              <p:cNvCxnSpPr/>
              <p:nvPr userDrawn="1">
                <p:custDataLst>
                  <p:tags r:id="rId7"/>
                </p:custDataLst>
              </p:nvPr>
            </p:nvCxnSpPr>
            <p:spPr>
              <a:xfrm flipH="1">
                <a:off x="723585" y="713168"/>
                <a:ext cx="734772" cy="734772"/>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custDataLst>
                  <p:tags r:id="rId8"/>
                </p:custDataLst>
              </p:nvPr>
            </p:nvCxnSpPr>
            <p:spPr>
              <a:xfrm flipH="1">
                <a:off x="587646" y="401607"/>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custDataLst>
                  <p:tags r:id="rId9"/>
                </p:custDataLst>
              </p:nvPr>
            </p:nvCxnSpPr>
            <p:spPr>
              <a:xfrm flipH="1">
                <a:off x="369297" y="972836"/>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Microsoft YaHei"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175" y="-4445"/>
            <a:ext cx="494538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Microsoft YaHei"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bg1"/>
                </a:solidFill>
                <a:latin typeface="Arial" panose="020B0604020202020204" pitchFamily="34" charset="0"/>
                <a:ea typeface="Microsoft YaHei" panose="020B0503020204020204" pitchFamily="34" charset="-122"/>
              </a:defRPr>
            </a:lvl1pPr>
            <a:lvl2pPr>
              <a:defRPr baseline="0">
                <a:solidFill>
                  <a:schemeClr val="bg1"/>
                </a:solidFill>
                <a:latin typeface="Arial" panose="020B0604020202020204" pitchFamily="34" charset="0"/>
                <a:ea typeface="Microsoft YaHei" panose="020B0503020204020204" pitchFamily="34" charset="-122"/>
              </a:defRPr>
            </a:lvl2pPr>
            <a:lvl3pPr>
              <a:defRPr baseline="0">
                <a:solidFill>
                  <a:schemeClr val="bg1"/>
                </a:solidFill>
                <a:latin typeface="Arial" panose="020B0604020202020204" pitchFamily="34" charset="0"/>
                <a:ea typeface="Microsoft YaHei" panose="020B0503020204020204" pitchFamily="34" charset="-122"/>
              </a:defRPr>
            </a:lvl3pPr>
            <a:lvl4pPr>
              <a:defRPr baseline="0">
                <a:solidFill>
                  <a:schemeClr val="bg1"/>
                </a:solidFill>
                <a:latin typeface="Arial" panose="020B0604020202020204" pitchFamily="34" charset="0"/>
                <a:ea typeface="Microsoft YaHei" panose="020B0503020204020204" pitchFamily="34" charset="-122"/>
              </a:defRPr>
            </a:lvl4pPr>
            <a:lvl5pPr>
              <a:defRPr baseline="0">
                <a:solidFill>
                  <a:schemeClr val="bg1"/>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11" name="组合 10"/>
          <p:cNvGrpSpPr/>
          <p:nvPr userDrawn="1">
            <p:custDataLst>
              <p:tags r:id="rId9"/>
            </p:custDataLst>
          </p:nvPr>
        </p:nvGrpSpPr>
        <p:grpSpPr>
          <a:xfrm>
            <a:off x="-209318" y="-132251"/>
            <a:ext cx="1089060" cy="1046333"/>
            <a:chOff x="369297" y="401607"/>
            <a:chExt cx="1089060" cy="1046333"/>
          </a:xfrm>
        </p:grpSpPr>
        <p:cxnSp>
          <p:nvCxnSpPr>
            <p:cNvPr id="12" name="直接连接符 11"/>
            <p:cNvCxnSpPr/>
            <p:nvPr userDrawn="1">
              <p:custDataLst>
                <p:tags r:id="rId10"/>
              </p:custDataLst>
            </p:nvPr>
          </p:nvCxnSpPr>
          <p:spPr>
            <a:xfrm flipH="1">
              <a:off x="723585" y="713168"/>
              <a:ext cx="734772" cy="734772"/>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11"/>
              </p:custDataLst>
            </p:nvPr>
          </p:nvCxnSpPr>
          <p:spPr>
            <a:xfrm flipH="1">
              <a:off x="587646" y="401607"/>
              <a:ext cx="463479" cy="463478"/>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12"/>
              </p:custDataLst>
            </p:nvPr>
          </p:nvCxnSpPr>
          <p:spPr>
            <a:xfrm flipH="1">
              <a:off x="369297" y="972836"/>
              <a:ext cx="436698" cy="436697"/>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15" name="组合 14"/>
          <p:cNvGrpSpPr/>
          <p:nvPr userDrawn="1">
            <p:custDataLst>
              <p:tags r:id="rId3"/>
            </p:custDataLst>
          </p:nvPr>
        </p:nvGrpSpPr>
        <p:grpSpPr>
          <a:xfrm>
            <a:off x="-186859" y="-186894"/>
            <a:ext cx="1580918" cy="1518894"/>
            <a:chOff x="369297" y="401607"/>
            <a:chExt cx="1089060" cy="1046333"/>
          </a:xfrm>
        </p:grpSpPr>
        <p:cxnSp>
          <p:nvCxnSpPr>
            <p:cNvPr id="16" name="直接连接符 15"/>
            <p:cNvCxnSpPr/>
            <p:nvPr userDrawn="1">
              <p:custDataLst>
                <p:tags r:id="rId4"/>
              </p:custDataLst>
            </p:nvPr>
          </p:nvCxnSpPr>
          <p:spPr>
            <a:xfrm flipH="1">
              <a:off x="723585" y="713168"/>
              <a:ext cx="734772" cy="734772"/>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5"/>
              </p:custDataLst>
            </p:nvPr>
          </p:nvCxnSpPr>
          <p:spPr>
            <a:xfrm flipH="1">
              <a:off x="587646" y="401607"/>
              <a:ext cx="463479" cy="463478"/>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custDataLst>
                <p:tags r:id="rId6"/>
              </p:custDataLst>
            </p:nvPr>
          </p:nvCxnSpPr>
          <p:spPr>
            <a:xfrm flipH="1">
              <a:off x="369297" y="972836"/>
              <a:ext cx="436698" cy="436697"/>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Microsoft YaHei"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15" name="组合 14"/>
          <p:cNvGrpSpPr/>
          <p:nvPr userDrawn="1">
            <p:custDataLst>
              <p:tags r:id="rId3"/>
            </p:custDataLst>
          </p:nvPr>
        </p:nvGrpSpPr>
        <p:grpSpPr>
          <a:xfrm>
            <a:off x="11010900" y="5341907"/>
            <a:ext cx="1137613" cy="1435174"/>
            <a:chOff x="11319121" y="5341907"/>
            <a:chExt cx="829392" cy="1046333"/>
          </a:xfrm>
        </p:grpSpPr>
        <p:cxnSp>
          <p:nvCxnSpPr>
            <p:cNvPr id="16" name="直接连接符 15"/>
            <p:cNvCxnSpPr/>
            <p:nvPr userDrawn="1">
              <p:custDataLst>
                <p:tags r:id="rId4"/>
              </p:custDataLst>
            </p:nvPr>
          </p:nvCxnSpPr>
          <p:spPr>
            <a:xfrm flipH="1">
              <a:off x="11673409" y="5913136"/>
              <a:ext cx="475104" cy="475104"/>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5"/>
              </p:custDataLst>
            </p:nvPr>
          </p:nvCxnSpPr>
          <p:spPr>
            <a:xfrm flipH="1">
              <a:off x="11537470" y="5341907"/>
              <a:ext cx="463479" cy="463478"/>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custDataLst>
                <p:tags r:id="rId6"/>
              </p:custDataLst>
            </p:nvPr>
          </p:nvCxnSpPr>
          <p:spPr>
            <a:xfrm flipH="1">
              <a:off x="11319121" y="5913136"/>
              <a:ext cx="436698" cy="436697"/>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Microsoft YaHei"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marL="0" indent="0">
              <a:buNone/>
              <a:defRPr baseline="0">
                <a:solidFill>
                  <a:schemeClr val="bg1"/>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0942906" y="5757889"/>
            <a:ext cx="1046907" cy="908744"/>
            <a:chOff x="10981006" y="5621197"/>
            <a:chExt cx="1046907" cy="908744"/>
          </a:xfrm>
        </p:grpSpPr>
        <p:sp>
          <p:nvSpPr>
            <p:cNvPr id="14" name="矩形 13"/>
            <p:cNvSpPr/>
            <p:nvPr userDrawn="1">
              <p:custDataLst>
                <p:tags r:id="rId3"/>
              </p:custDataLst>
            </p:nvPr>
          </p:nvSpPr>
          <p:spPr>
            <a:xfrm>
              <a:off x="11134725" y="5716791"/>
              <a:ext cx="600074" cy="813150"/>
            </a:xfrm>
            <a:prstGeom prst="rect">
              <a:avLst/>
            </a:prstGeom>
            <a:no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userDrawn="1">
              <p:custDataLst>
                <p:tags r:id="rId4"/>
              </p:custDataLst>
            </p:nvPr>
          </p:nvCxnSpPr>
          <p:spPr>
            <a:xfrm flipH="1">
              <a:off x="11552809" y="5900122"/>
              <a:ext cx="475104" cy="47510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5"/>
              </p:custDataLst>
            </p:nvPr>
          </p:nvCxnSpPr>
          <p:spPr>
            <a:xfrm flipH="1">
              <a:off x="11602489" y="5621197"/>
              <a:ext cx="374519" cy="374519"/>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6"/>
              </p:custDataLst>
            </p:nvPr>
          </p:nvCxnSpPr>
          <p:spPr>
            <a:xfrm flipH="1">
              <a:off x="10981006" y="6146414"/>
              <a:ext cx="317434" cy="317433"/>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userDrawn="1">
            <p:custDataLst>
              <p:tags r:id="rId7"/>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bg1"/>
                </a:solidFill>
                <a:latin typeface="Arial" panose="020B0604020202020204" pitchFamily="34" charset="0"/>
                <a:ea typeface="Microsoft YaHei"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8248" y="2599027"/>
            <a:ext cx="12141562" cy="1563656"/>
            <a:chOff x="8248" y="2599027"/>
            <a:chExt cx="12141562" cy="1563656"/>
          </a:xfrm>
        </p:grpSpPr>
        <p:grpSp>
          <p:nvGrpSpPr>
            <p:cNvPr id="8" name="组合 7"/>
            <p:cNvGrpSpPr/>
            <p:nvPr userDrawn="1"/>
          </p:nvGrpSpPr>
          <p:grpSpPr>
            <a:xfrm>
              <a:off x="8248" y="2769207"/>
              <a:ext cx="677393" cy="1393476"/>
              <a:chOff x="8248" y="2769207"/>
              <a:chExt cx="677393" cy="1393476"/>
            </a:xfrm>
          </p:grpSpPr>
          <p:cxnSp>
            <p:nvCxnSpPr>
              <p:cNvPr id="17" name="直接连接符 16"/>
              <p:cNvCxnSpPr/>
              <p:nvPr userDrawn="1">
                <p:custDataLst>
                  <p:tags r:id="rId4"/>
                </p:custDataLst>
              </p:nvPr>
            </p:nvCxnSpPr>
            <p:spPr>
              <a:xfrm flipV="1">
                <a:off x="8248" y="3279861"/>
                <a:ext cx="600334" cy="60033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custDataLst>
                  <p:tags r:id="rId5"/>
                </p:custDataLst>
              </p:nvPr>
            </p:nvCxnSpPr>
            <p:spPr>
              <a:xfrm flipV="1">
                <a:off x="99752" y="2806168"/>
                <a:ext cx="585889" cy="58588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任意多边形: 形状 24"/>
              <p:cNvSpPr/>
              <p:nvPr userDrawn="1">
                <p:custDataLst>
                  <p:tags r:id="rId6"/>
                </p:custDataLst>
              </p:nvPr>
            </p:nvSpPr>
            <p:spPr>
              <a:xfrm>
                <a:off x="8248" y="2769207"/>
                <a:ext cx="335410" cy="1393476"/>
              </a:xfrm>
              <a:custGeom>
                <a:avLst/>
                <a:gdLst>
                  <a:gd name="connsiteX0" fmla="*/ 290515 w 335410"/>
                  <a:gd name="connsiteY0" fmla="*/ 1193696 h 1393476"/>
                  <a:gd name="connsiteX1" fmla="*/ 335410 w 335410"/>
                  <a:gd name="connsiteY1" fmla="*/ 1193696 h 1393476"/>
                  <a:gd name="connsiteX2" fmla="*/ 335410 w 335410"/>
                  <a:gd name="connsiteY2" fmla="*/ 1393476 h 1393476"/>
                  <a:gd name="connsiteX3" fmla="*/ 0 w 335410"/>
                  <a:gd name="connsiteY3" fmla="*/ 1393476 h 1393476"/>
                  <a:gd name="connsiteX4" fmla="*/ 0 w 335410"/>
                  <a:gd name="connsiteY4" fmla="*/ 1348581 h 1393476"/>
                  <a:gd name="connsiteX5" fmla="*/ 290515 w 335410"/>
                  <a:gd name="connsiteY5" fmla="*/ 1348581 h 1393476"/>
                  <a:gd name="connsiteX6" fmla="*/ 0 w 335410"/>
                  <a:gd name="connsiteY6" fmla="*/ 0 h 1393476"/>
                  <a:gd name="connsiteX7" fmla="*/ 335410 w 335410"/>
                  <a:gd name="connsiteY7" fmla="*/ 0 h 1393476"/>
                  <a:gd name="connsiteX8" fmla="*/ 335410 w 335410"/>
                  <a:gd name="connsiteY8" fmla="*/ 199780 h 1393476"/>
                  <a:gd name="connsiteX9" fmla="*/ 290515 w 335410"/>
                  <a:gd name="connsiteY9" fmla="*/ 199780 h 1393476"/>
                  <a:gd name="connsiteX10" fmla="*/ 290515 w 335410"/>
                  <a:gd name="connsiteY10" fmla="*/ 44895 h 1393476"/>
                  <a:gd name="connsiteX11" fmla="*/ 0 w 335410"/>
                  <a:gd name="connsiteY11" fmla="*/ 44895 h 13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410" h="1393476">
                    <a:moveTo>
                      <a:pt x="290515" y="1193696"/>
                    </a:moveTo>
                    <a:lnTo>
                      <a:pt x="335410" y="1193696"/>
                    </a:lnTo>
                    <a:lnTo>
                      <a:pt x="335410" y="1393476"/>
                    </a:lnTo>
                    <a:lnTo>
                      <a:pt x="0" y="1393476"/>
                    </a:lnTo>
                    <a:lnTo>
                      <a:pt x="0" y="1348581"/>
                    </a:lnTo>
                    <a:lnTo>
                      <a:pt x="290515" y="1348581"/>
                    </a:lnTo>
                    <a:close/>
                    <a:moveTo>
                      <a:pt x="0" y="0"/>
                    </a:moveTo>
                    <a:lnTo>
                      <a:pt x="335410" y="0"/>
                    </a:lnTo>
                    <a:lnTo>
                      <a:pt x="335410" y="199780"/>
                    </a:lnTo>
                    <a:lnTo>
                      <a:pt x="290515" y="199780"/>
                    </a:lnTo>
                    <a:lnTo>
                      <a:pt x="290515" y="44895"/>
                    </a:lnTo>
                    <a:lnTo>
                      <a:pt x="0" y="44895"/>
                    </a:lnTo>
                    <a:close/>
                  </a:path>
                </a:pathLst>
              </a:custGeom>
              <a:solidFill>
                <a:srgbClr val="4B4955"/>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26" name="组合 25"/>
            <p:cNvGrpSpPr/>
            <p:nvPr userDrawn="1"/>
          </p:nvGrpSpPr>
          <p:grpSpPr>
            <a:xfrm flipH="1">
              <a:off x="11472417" y="2599027"/>
              <a:ext cx="677393" cy="1393476"/>
              <a:chOff x="8248" y="2769207"/>
              <a:chExt cx="677393" cy="1393476"/>
            </a:xfrm>
          </p:grpSpPr>
          <p:cxnSp>
            <p:nvCxnSpPr>
              <p:cNvPr id="27" name="直接连接符 26"/>
              <p:cNvCxnSpPr/>
              <p:nvPr userDrawn="1">
                <p:custDataLst>
                  <p:tags r:id="rId7"/>
                </p:custDataLst>
              </p:nvPr>
            </p:nvCxnSpPr>
            <p:spPr>
              <a:xfrm flipV="1">
                <a:off x="8248" y="3279861"/>
                <a:ext cx="600334" cy="60033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8"/>
                </p:custDataLst>
              </p:nvPr>
            </p:nvCxnSpPr>
            <p:spPr>
              <a:xfrm flipV="1">
                <a:off x="99752" y="2806168"/>
                <a:ext cx="585889" cy="58588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任意多边形: 形状 28"/>
              <p:cNvSpPr/>
              <p:nvPr userDrawn="1">
                <p:custDataLst>
                  <p:tags r:id="rId9"/>
                </p:custDataLst>
              </p:nvPr>
            </p:nvSpPr>
            <p:spPr>
              <a:xfrm>
                <a:off x="8248" y="2769207"/>
                <a:ext cx="335410" cy="1393476"/>
              </a:xfrm>
              <a:custGeom>
                <a:avLst/>
                <a:gdLst>
                  <a:gd name="connsiteX0" fmla="*/ 290515 w 335410"/>
                  <a:gd name="connsiteY0" fmla="*/ 1193696 h 1393476"/>
                  <a:gd name="connsiteX1" fmla="*/ 335410 w 335410"/>
                  <a:gd name="connsiteY1" fmla="*/ 1193696 h 1393476"/>
                  <a:gd name="connsiteX2" fmla="*/ 335410 w 335410"/>
                  <a:gd name="connsiteY2" fmla="*/ 1393476 h 1393476"/>
                  <a:gd name="connsiteX3" fmla="*/ 0 w 335410"/>
                  <a:gd name="connsiteY3" fmla="*/ 1393476 h 1393476"/>
                  <a:gd name="connsiteX4" fmla="*/ 0 w 335410"/>
                  <a:gd name="connsiteY4" fmla="*/ 1348581 h 1393476"/>
                  <a:gd name="connsiteX5" fmla="*/ 290515 w 335410"/>
                  <a:gd name="connsiteY5" fmla="*/ 1348581 h 1393476"/>
                  <a:gd name="connsiteX6" fmla="*/ 0 w 335410"/>
                  <a:gd name="connsiteY6" fmla="*/ 0 h 1393476"/>
                  <a:gd name="connsiteX7" fmla="*/ 335410 w 335410"/>
                  <a:gd name="connsiteY7" fmla="*/ 0 h 1393476"/>
                  <a:gd name="connsiteX8" fmla="*/ 335410 w 335410"/>
                  <a:gd name="connsiteY8" fmla="*/ 199780 h 1393476"/>
                  <a:gd name="connsiteX9" fmla="*/ 290515 w 335410"/>
                  <a:gd name="connsiteY9" fmla="*/ 199780 h 1393476"/>
                  <a:gd name="connsiteX10" fmla="*/ 290515 w 335410"/>
                  <a:gd name="connsiteY10" fmla="*/ 44895 h 1393476"/>
                  <a:gd name="connsiteX11" fmla="*/ 0 w 335410"/>
                  <a:gd name="connsiteY11" fmla="*/ 44895 h 13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410" h="1393476">
                    <a:moveTo>
                      <a:pt x="290515" y="1193696"/>
                    </a:moveTo>
                    <a:lnTo>
                      <a:pt x="335410" y="1193696"/>
                    </a:lnTo>
                    <a:lnTo>
                      <a:pt x="335410" y="1393476"/>
                    </a:lnTo>
                    <a:lnTo>
                      <a:pt x="0" y="1393476"/>
                    </a:lnTo>
                    <a:lnTo>
                      <a:pt x="0" y="1348581"/>
                    </a:lnTo>
                    <a:lnTo>
                      <a:pt x="290515" y="1348581"/>
                    </a:lnTo>
                    <a:close/>
                    <a:moveTo>
                      <a:pt x="0" y="0"/>
                    </a:moveTo>
                    <a:lnTo>
                      <a:pt x="335410" y="0"/>
                    </a:lnTo>
                    <a:lnTo>
                      <a:pt x="335410" y="199780"/>
                    </a:lnTo>
                    <a:lnTo>
                      <a:pt x="290515" y="199780"/>
                    </a:lnTo>
                    <a:lnTo>
                      <a:pt x="290515" y="44895"/>
                    </a:lnTo>
                    <a:lnTo>
                      <a:pt x="0" y="44895"/>
                    </a:lnTo>
                    <a:close/>
                  </a:path>
                </a:pathLst>
              </a:custGeom>
              <a:solidFill>
                <a:srgbClr val="4B4955"/>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Microsoft YaHei"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15" name="组合 14"/>
          <p:cNvGrpSpPr/>
          <p:nvPr userDrawn="1">
            <p:custDataLst>
              <p:tags r:id="rId2"/>
            </p:custDataLst>
          </p:nvPr>
        </p:nvGrpSpPr>
        <p:grpSpPr>
          <a:xfrm>
            <a:off x="0" y="-6581"/>
            <a:ext cx="12148513" cy="6864581"/>
            <a:chOff x="0" y="-6581"/>
            <a:chExt cx="12148513" cy="6864581"/>
          </a:xfrm>
        </p:grpSpPr>
        <p:grpSp>
          <p:nvGrpSpPr>
            <p:cNvPr id="13" name="组合 12"/>
            <p:cNvGrpSpPr/>
            <p:nvPr userDrawn="1"/>
          </p:nvGrpSpPr>
          <p:grpSpPr>
            <a:xfrm>
              <a:off x="11393493" y="5905492"/>
              <a:ext cx="755020" cy="952508"/>
              <a:chOff x="11319121" y="5811667"/>
              <a:chExt cx="829392" cy="1046333"/>
            </a:xfrm>
          </p:grpSpPr>
          <p:cxnSp>
            <p:nvCxnSpPr>
              <p:cNvPr id="7" name="直接连接符 6"/>
              <p:cNvCxnSpPr/>
              <p:nvPr userDrawn="1">
                <p:custDataLst>
                  <p:tags r:id="rId3"/>
                </p:custDataLst>
              </p:nvPr>
            </p:nvCxnSpPr>
            <p:spPr>
              <a:xfrm flipH="1">
                <a:off x="11673409" y="6382896"/>
                <a:ext cx="475104" cy="47510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custDataLst>
                  <p:tags r:id="rId4"/>
                </p:custDataLst>
              </p:nvPr>
            </p:nvCxnSpPr>
            <p:spPr>
              <a:xfrm flipH="1">
                <a:off x="11537470" y="5811667"/>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5"/>
                </p:custDataLst>
              </p:nvPr>
            </p:nvCxnSpPr>
            <p:spPr>
              <a:xfrm flipH="1">
                <a:off x="11319121" y="6382896"/>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userDrawn="1"/>
          </p:nvGrpSpPr>
          <p:grpSpPr>
            <a:xfrm>
              <a:off x="0" y="-6581"/>
              <a:ext cx="928196" cy="891780"/>
              <a:chOff x="187876" y="237959"/>
              <a:chExt cx="1089060" cy="1046333"/>
            </a:xfrm>
          </p:grpSpPr>
          <p:cxnSp>
            <p:nvCxnSpPr>
              <p:cNvPr id="10" name="直接连接符 9"/>
              <p:cNvCxnSpPr/>
              <p:nvPr userDrawn="1">
                <p:custDataLst>
                  <p:tags r:id="rId6"/>
                </p:custDataLst>
              </p:nvPr>
            </p:nvCxnSpPr>
            <p:spPr>
              <a:xfrm flipH="1">
                <a:off x="542164" y="549520"/>
                <a:ext cx="734772" cy="734772"/>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7"/>
                </p:custDataLst>
              </p:nvPr>
            </p:nvCxnSpPr>
            <p:spPr>
              <a:xfrm flipH="1">
                <a:off x="406225" y="237959"/>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8"/>
                </p:custDataLst>
              </p:nvPr>
            </p:nvCxnSpPr>
            <p:spPr>
              <a:xfrm flipH="1">
                <a:off x="187876" y="809188"/>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2633564" y="-203200"/>
            <a:ext cx="9113936" cy="6451600"/>
            <a:chOff x="2633564" y="-203200"/>
            <a:chExt cx="9113936" cy="6451600"/>
          </a:xfrm>
        </p:grpSpPr>
        <p:sp>
          <p:nvSpPr>
            <p:cNvPr id="14" name="稻壳儿搜索【ainippt】_1"/>
            <p:cNvSpPr/>
            <p:nvPr>
              <p:custDataLst>
                <p:tags r:id="rId3"/>
              </p:custDataLst>
            </p:nvPr>
          </p:nvSpPr>
          <p:spPr>
            <a:xfrm>
              <a:off x="2633564" y="1629405"/>
              <a:ext cx="2480908" cy="3599190"/>
            </a:xfrm>
            <a:custGeom>
              <a:avLst/>
              <a:gdLst>
                <a:gd name="connsiteX0" fmla="*/ 0 w 1460500"/>
                <a:gd name="connsiteY0" fmla="*/ 0 h 2118828"/>
                <a:gd name="connsiteX1" fmla="*/ 1460500 w 1460500"/>
                <a:gd name="connsiteY1" fmla="*/ 0 h 2118828"/>
                <a:gd name="connsiteX2" fmla="*/ 1460500 w 1460500"/>
                <a:gd name="connsiteY2" fmla="*/ 303772 h 2118828"/>
                <a:gd name="connsiteX3" fmla="*/ 1392236 w 1460500"/>
                <a:gd name="connsiteY3" fmla="*/ 303772 h 2118828"/>
                <a:gd name="connsiteX4" fmla="*/ 1392236 w 1460500"/>
                <a:gd name="connsiteY4" fmla="*/ 68264 h 2118828"/>
                <a:gd name="connsiteX5" fmla="*/ 68264 w 1460500"/>
                <a:gd name="connsiteY5" fmla="*/ 68264 h 2118828"/>
                <a:gd name="connsiteX6" fmla="*/ 68264 w 1460500"/>
                <a:gd name="connsiteY6" fmla="*/ 2050564 h 2118828"/>
                <a:gd name="connsiteX7" fmla="*/ 1392236 w 1460500"/>
                <a:gd name="connsiteY7" fmla="*/ 2050564 h 2118828"/>
                <a:gd name="connsiteX8" fmla="*/ 1392236 w 1460500"/>
                <a:gd name="connsiteY8" fmla="*/ 1815056 h 2118828"/>
                <a:gd name="connsiteX9" fmla="*/ 1460500 w 1460500"/>
                <a:gd name="connsiteY9" fmla="*/ 1815056 h 2118828"/>
                <a:gd name="connsiteX10" fmla="*/ 1460500 w 1460500"/>
                <a:gd name="connsiteY10" fmla="*/ 2118828 h 2118828"/>
                <a:gd name="connsiteX11" fmla="*/ 0 w 1460500"/>
                <a:gd name="connsiteY11" fmla="*/ 2118828 h 211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0500" h="2118828">
                  <a:moveTo>
                    <a:pt x="0" y="0"/>
                  </a:moveTo>
                  <a:lnTo>
                    <a:pt x="1460500" y="0"/>
                  </a:lnTo>
                  <a:lnTo>
                    <a:pt x="1460500" y="303772"/>
                  </a:lnTo>
                  <a:lnTo>
                    <a:pt x="1392236" y="303772"/>
                  </a:lnTo>
                  <a:lnTo>
                    <a:pt x="1392236" y="68264"/>
                  </a:lnTo>
                  <a:lnTo>
                    <a:pt x="68264" y="68264"/>
                  </a:lnTo>
                  <a:lnTo>
                    <a:pt x="68264" y="2050564"/>
                  </a:lnTo>
                  <a:lnTo>
                    <a:pt x="1392236" y="2050564"/>
                  </a:lnTo>
                  <a:lnTo>
                    <a:pt x="1392236" y="1815056"/>
                  </a:lnTo>
                  <a:lnTo>
                    <a:pt x="1460500" y="1815056"/>
                  </a:lnTo>
                  <a:lnTo>
                    <a:pt x="1460500" y="2118828"/>
                  </a:lnTo>
                  <a:lnTo>
                    <a:pt x="0" y="21188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solidFill>
                  <a:schemeClr val="tx1"/>
                </a:solidFill>
              </a:endParaRPr>
            </a:p>
          </p:txBody>
        </p:sp>
        <p:cxnSp>
          <p:nvCxnSpPr>
            <p:cNvPr id="15" name="稻壳儿搜索【ainippt】_11"/>
            <p:cNvCxnSpPr/>
            <p:nvPr>
              <p:custDataLst>
                <p:tags r:id="rId4"/>
              </p:custDataLst>
            </p:nvPr>
          </p:nvCxnSpPr>
          <p:spPr>
            <a:xfrm flipH="1">
              <a:off x="8128000" y="533400"/>
              <a:ext cx="1574800" cy="157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稻壳儿搜索【ainippt】_12"/>
            <p:cNvCxnSpPr/>
            <p:nvPr>
              <p:custDataLst>
                <p:tags r:id="rId5"/>
              </p:custDataLst>
            </p:nvPr>
          </p:nvCxnSpPr>
          <p:spPr>
            <a:xfrm flipH="1">
              <a:off x="10172700" y="-203200"/>
              <a:ext cx="1574800" cy="157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稻壳儿搜索【ainippt】_13"/>
            <p:cNvCxnSpPr/>
            <p:nvPr>
              <p:custDataLst>
                <p:tags r:id="rId6"/>
              </p:custDataLst>
            </p:nvPr>
          </p:nvCxnSpPr>
          <p:spPr>
            <a:xfrm flipH="1">
              <a:off x="7823200" y="4673600"/>
              <a:ext cx="1574800" cy="157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3368675" y="2458085"/>
            <a:ext cx="5651500" cy="895985"/>
          </a:xfrm>
        </p:spPr>
        <p:txBody>
          <a:bodyPr lIns="90000" tIns="46800" rIns="90000" bIns="0" anchor="b" anchorCtr="0">
            <a:normAutofit/>
          </a:bodyPr>
          <a:lstStyle>
            <a:lvl1pPr>
              <a:defRPr sz="4800" u="none" strike="noStrike" kern="1200" cap="none" spc="300" normalizeH="0">
                <a:solidFill>
                  <a:schemeClr val="bg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3368924" y="3429000"/>
            <a:ext cx="5651710" cy="978818"/>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bg1"/>
                </a:solidFill>
                <a:uFillTx/>
                <a:latin typeface="Arial" panose="020B0604020202020204" pitchFamily="34" charset="0"/>
                <a:ea typeface="Microsoft YaHei"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0" y="-6581"/>
            <a:ext cx="12148513" cy="6864581"/>
            <a:chOff x="0" y="-6581"/>
            <a:chExt cx="12148513" cy="6864581"/>
          </a:xfrm>
        </p:grpSpPr>
        <p:grpSp>
          <p:nvGrpSpPr>
            <p:cNvPr id="18" name="组合 17"/>
            <p:cNvGrpSpPr/>
            <p:nvPr userDrawn="1"/>
          </p:nvGrpSpPr>
          <p:grpSpPr>
            <a:xfrm>
              <a:off x="11393493" y="5905492"/>
              <a:ext cx="755020" cy="952508"/>
              <a:chOff x="11319121" y="5811667"/>
              <a:chExt cx="829392" cy="1046333"/>
            </a:xfrm>
          </p:grpSpPr>
          <p:cxnSp>
            <p:nvCxnSpPr>
              <p:cNvPr id="23" name="直接连接符 22"/>
              <p:cNvCxnSpPr/>
              <p:nvPr userDrawn="1">
                <p:custDataLst>
                  <p:tags r:id="rId3"/>
                </p:custDataLst>
              </p:nvPr>
            </p:nvCxnSpPr>
            <p:spPr>
              <a:xfrm flipH="1">
                <a:off x="11673409" y="6382896"/>
                <a:ext cx="475104" cy="47510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custDataLst>
                  <p:tags r:id="rId4"/>
                </p:custDataLst>
              </p:nvPr>
            </p:nvCxnSpPr>
            <p:spPr>
              <a:xfrm flipH="1">
                <a:off x="11537470" y="5811667"/>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custDataLst>
                  <p:tags r:id="rId5"/>
                </p:custDataLst>
              </p:nvPr>
            </p:nvCxnSpPr>
            <p:spPr>
              <a:xfrm flipH="1">
                <a:off x="11319121" y="6382896"/>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userDrawn="1"/>
          </p:nvGrpSpPr>
          <p:grpSpPr>
            <a:xfrm>
              <a:off x="0" y="-6581"/>
              <a:ext cx="928196" cy="891780"/>
              <a:chOff x="187876" y="237959"/>
              <a:chExt cx="1089060" cy="1046333"/>
            </a:xfrm>
          </p:grpSpPr>
          <p:cxnSp>
            <p:nvCxnSpPr>
              <p:cNvPr id="20" name="直接连接符 19"/>
              <p:cNvCxnSpPr/>
              <p:nvPr userDrawn="1">
                <p:custDataLst>
                  <p:tags r:id="rId6"/>
                </p:custDataLst>
              </p:nvPr>
            </p:nvCxnSpPr>
            <p:spPr>
              <a:xfrm flipH="1">
                <a:off x="542164" y="549520"/>
                <a:ext cx="734772" cy="734772"/>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7"/>
                </p:custDataLst>
              </p:nvPr>
            </p:nvCxnSpPr>
            <p:spPr>
              <a:xfrm flipH="1">
                <a:off x="406225" y="237959"/>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8"/>
                </p:custDataLst>
              </p:nvPr>
            </p:nvCxnSpPr>
            <p:spPr>
              <a:xfrm flipH="1">
                <a:off x="187876" y="809188"/>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sz="1600"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sz="1600"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sz="1600"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sz="1600"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lstStyle/>
          <a:p>
            <a:endParaRPr lang="zh-CN" altLang="en-US"/>
          </a:p>
        </p:txBody>
      </p:sp>
      <p:sp>
        <p:nvSpPr>
          <p:cNvPr id="7" name="灯片编号占位符 6"/>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9" name="组合 18"/>
          <p:cNvGrpSpPr/>
          <p:nvPr userDrawn="1">
            <p:custDataLst>
              <p:tags r:id="rId2"/>
            </p:custDataLst>
          </p:nvPr>
        </p:nvGrpSpPr>
        <p:grpSpPr>
          <a:xfrm>
            <a:off x="0" y="-6581"/>
            <a:ext cx="12148513" cy="6864581"/>
            <a:chOff x="0" y="-6581"/>
            <a:chExt cx="12148513" cy="6864581"/>
          </a:xfrm>
        </p:grpSpPr>
        <p:grpSp>
          <p:nvGrpSpPr>
            <p:cNvPr id="20" name="组合 19"/>
            <p:cNvGrpSpPr/>
            <p:nvPr userDrawn="1"/>
          </p:nvGrpSpPr>
          <p:grpSpPr>
            <a:xfrm>
              <a:off x="11393493" y="5905492"/>
              <a:ext cx="755020" cy="952508"/>
              <a:chOff x="11319121" y="5811667"/>
              <a:chExt cx="829392" cy="1046333"/>
            </a:xfrm>
          </p:grpSpPr>
          <p:cxnSp>
            <p:nvCxnSpPr>
              <p:cNvPr id="25" name="直接连接符 24"/>
              <p:cNvCxnSpPr/>
              <p:nvPr userDrawn="1">
                <p:custDataLst>
                  <p:tags r:id="rId3"/>
                </p:custDataLst>
              </p:nvPr>
            </p:nvCxnSpPr>
            <p:spPr>
              <a:xfrm flipH="1">
                <a:off x="11673409" y="6382896"/>
                <a:ext cx="475104" cy="47510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custDataLst>
                  <p:tags r:id="rId4"/>
                </p:custDataLst>
              </p:nvPr>
            </p:nvCxnSpPr>
            <p:spPr>
              <a:xfrm flipH="1">
                <a:off x="11537470" y="5811667"/>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custDataLst>
                  <p:tags r:id="rId5"/>
                </p:custDataLst>
              </p:nvPr>
            </p:nvCxnSpPr>
            <p:spPr>
              <a:xfrm flipH="1">
                <a:off x="11319121" y="6382896"/>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userDrawn="1"/>
          </p:nvGrpSpPr>
          <p:grpSpPr>
            <a:xfrm>
              <a:off x="0" y="-6581"/>
              <a:ext cx="928196" cy="891780"/>
              <a:chOff x="187876" y="237959"/>
              <a:chExt cx="1089060" cy="1046333"/>
            </a:xfrm>
          </p:grpSpPr>
          <p:cxnSp>
            <p:nvCxnSpPr>
              <p:cNvPr id="22" name="直接连接符 21"/>
              <p:cNvCxnSpPr/>
              <p:nvPr userDrawn="1">
                <p:custDataLst>
                  <p:tags r:id="rId6"/>
                </p:custDataLst>
              </p:nvPr>
            </p:nvCxnSpPr>
            <p:spPr>
              <a:xfrm flipH="1">
                <a:off x="542164" y="549520"/>
                <a:ext cx="734772" cy="734772"/>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custDataLst>
                  <p:tags r:id="rId7"/>
                </p:custDataLst>
              </p:nvPr>
            </p:nvCxnSpPr>
            <p:spPr>
              <a:xfrm flipH="1">
                <a:off x="406225" y="237959"/>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custDataLst>
                  <p:tags r:id="rId8"/>
                </p:custDataLst>
              </p:nvPr>
            </p:nvCxnSpPr>
            <p:spPr>
              <a:xfrm flipH="1">
                <a:off x="187876" y="809188"/>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Microsoft YaHe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p>
            <a:endParaRPr lang="zh-CN" altLang="en-US"/>
          </a:p>
        </p:txBody>
      </p:sp>
      <p:sp>
        <p:nvSpPr>
          <p:cNvPr id="9" name="灯片编号占位符 8"/>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all" spc="200" normalizeH="0" baseline="0" noProof="1" dirty="0">
                <a:solidFill>
                  <a:schemeClr val="bg1"/>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26" name="组合 25"/>
          <p:cNvGrpSpPr/>
          <p:nvPr userDrawn="1">
            <p:custDataLst>
              <p:tags r:id="rId2"/>
            </p:custDataLst>
          </p:nvPr>
        </p:nvGrpSpPr>
        <p:grpSpPr>
          <a:xfrm>
            <a:off x="0" y="-6581"/>
            <a:ext cx="12148513" cy="6864581"/>
            <a:chOff x="0" y="-6581"/>
            <a:chExt cx="12148513" cy="6864581"/>
          </a:xfrm>
        </p:grpSpPr>
        <p:grpSp>
          <p:nvGrpSpPr>
            <p:cNvPr id="27" name="组合 26"/>
            <p:cNvGrpSpPr/>
            <p:nvPr userDrawn="1"/>
          </p:nvGrpSpPr>
          <p:grpSpPr>
            <a:xfrm>
              <a:off x="11393493" y="5905492"/>
              <a:ext cx="755020" cy="952508"/>
              <a:chOff x="11319121" y="5811667"/>
              <a:chExt cx="829392" cy="1046333"/>
            </a:xfrm>
          </p:grpSpPr>
          <p:cxnSp>
            <p:nvCxnSpPr>
              <p:cNvPr id="32" name="直接连接符 31"/>
              <p:cNvCxnSpPr/>
              <p:nvPr userDrawn="1">
                <p:custDataLst>
                  <p:tags r:id="rId3"/>
                </p:custDataLst>
              </p:nvPr>
            </p:nvCxnSpPr>
            <p:spPr>
              <a:xfrm flipH="1">
                <a:off x="11673409" y="6382896"/>
                <a:ext cx="475104" cy="47510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custDataLst>
                  <p:tags r:id="rId4"/>
                </p:custDataLst>
              </p:nvPr>
            </p:nvCxnSpPr>
            <p:spPr>
              <a:xfrm flipH="1">
                <a:off x="11537470" y="5811667"/>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custDataLst>
                  <p:tags r:id="rId5"/>
                </p:custDataLst>
              </p:nvPr>
            </p:nvCxnSpPr>
            <p:spPr>
              <a:xfrm flipH="1">
                <a:off x="11319121" y="6382896"/>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userDrawn="1"/>
          </p:nvGrpSpPr>
          <p:grpSpPr>
            <a:xfrm>
              <a:off x="0" y="-6581"/>
              <a:ext cx="928196" cy="891780"/>
              <a:chOff x="187876" y="237959"/>
              <a:chExt cx="1089060" cy="1046333"/>
            </a:xfrm>
          </p:grpSpPr>
          <p:cxnSp>
            <p:nvCxnSpPr>
              <p:cNvPr id="29" name="直接连接符 28"/>
              <p:cNvCxnSpPr/>
              <p:nvPr userDrawn="1">
                <p:custDataLst>
                  <p:tags r:id="rId6"/>
                </p:custDataLst>
              </p:nvPr>
            </p:nvCxnSpPr>
            <p:spPr>
              <a:xfrm flipH="1">
                <a:off x="542164" y="549520"/>
                <a:ext cx="734772" cy="734772"/>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custDataLst>
                  <p:tags r:id="rId7"/>
                </p:custDataLst>
              </p:nvPr>
            </p:nvCxnSpPr>
            <p:spPr>
              <a:xfrm flipH="1">
                <a:off x="406225" y="237959"/>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8"/>
                </p:custDataLst>
              </p:nvPr>
            </p:nvCxnSpPr>
            <p:spPr>
              <a:xfrm flipH="1">
                <a:off x="187876" y="809188"/>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2" name="标题 1"/>
          <p:cNvSpPr>
            <a:spLocks noGrp="1"/>
          </p:cNvSpPr>
          <p:nvPr>
            <p:ph type="title"/>
            <p:custDataLst>
              <p:tags r:id="rId9"/>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0" y="-6581"/>
            <a:ext cx="12148513" cy="6864581"/>
            <a:chOff x="0" y="-6581"/>
            <a:chExt cx="12148513" cy="6864581"/>
          </a:xfrm>
        </p:grpSpPr>
        <p:grpSp>
          <p:nvGrpSpPr>
            <p:cNvPr id="17" name="组合 16"/>
            <p:cNvGrpSpPr/>
            <p:nvPr userDrawn="1"/>
          </p:nvGrpSpPr>
          <p:grpSpPr>
            <a:xfrm>
              <a:off x="11393493" y="5905492"/>
              <a:ext cx="755020" cy="952508"/>
              <a:chOff x="11319121" y="5811667"/>
              <a:chExt cx="829392" cy="1046333"/>
            </a:xfrm>
          </p:grpSpPr>
          <p:cxnSp>
            <p:nvCxnSpPr>
              <p:cNvPr id="22" name="直接连接符 21"/>
              <p:cNvCxnSpPr/>
              <p:nvPr userDrawn="1">
                <p:custDataLst>
                  <p:tags r:id="rId3"/>
                </p:custDataLst>
              </p:nvPr>
            </p:nvCxnSpPr>
            <p:spPr>
              <a:xfrm flipH="1">
                <a:off x="11673409" y="6382896"/>
                <a:ext cx="475104" cy="475104"/>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custDataLst>
                  <p:tags r:id="rId4"/>
                </p:custDataLst>
              </p:nvPr>
            </p:nvCxnSpPr>
            <p:spPr>
              <a:xfrm flipH="1">
                <a:off x="11537470" y="5811667"/>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custDataLst>
                  <p:tags r:id="rId5"/>
                </p:custDataLst>
              </p:nvPr>
            </p:nvCxnSpPr>
            <p:spPr>
              <a:xfrm flipH="1">
                <a:off x="11319121" y="6382896"/>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userDrawn="1"/>
          </p:nvGrpSpPr>
          <p:grpSpPr>
            <a:xfrm>
              <a:off x="0" y="-6581"/>
              <a:ext cx="928196" cy="891780"/>
              <a:chOff x="187876" y="237959"/>
              <a:chExt cx="1089060" cy="1046333"/>
            </a:xfrm>
          </p:grpSpPr>
          <p:cxnSp>
            <p:nvCxnSpPr>
              <p:cNvPr id="19" name="直接连接符 18"/>
              <p:cNvCxnSpPr/>
              <p:nvPr userDrawn="1">
                <p:custDataLst>
                  <p:tags r:id="rId6"/>
                </p:custDataLst>
              </p:nvPr>
            </p:nvCxnSpPr>
            <p:spPr>
              <a:xfrm flipH="1">
                <a:off x="542164" y="549520"/>
                <a:ext cx="734772" cy="734772"/>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custDataLst>
                  <p:tags r:id="rId7"/>
                </p:custDataLst>
              </p:nvPr>
            </p:nvCxnSpPr>
            <p:spPr>
              <a:xfrm flipH="1">
                <a:off x="406225" y="237959"/>
                <a:ext cx="463479" cy="463478"/>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8"/>
                </p:custDataLst>
              </p:nvPr>
            </p:nvCxnSpPr>
            <p:spPr>
              <a:xfrm flipH="1">
                <a:off x="187876" y="809188"/>
                <a:ext cx="436698" cy="436697"/>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2" name="竖排标题 1"/>
          <p:cNvSpPr>
            <a:spLocks noGrp="1"/>
          </p:cNvSpPr>
          <p:nvPr>
            <p:ph type="title" orient="vert"/>
            <p:custDataLst>
              <p:tags r:id="rId9"/>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203.xml"/><Relationship Id="rId23" Type="http://schemas.openxmlformats.org/officeDocument/2006/relationships/tags" Target="../tags/tag202.xml"/><Relationship Id="rId22" Type="http://schemas.openxmlformats.org/officeDocument/2006/relationships/tags" Target="../tags/tag201.xml"/><Relationship Id="rId21" Type="http://schemas.openxmlformats.org/officeDocument/2006/relationships/tags" Target="../tags/tag200.xml"/><Relationship Id="rId20" Type="http://schemas.openxmlformats.org/officeDocument/2006/relationships/tags" Target="../tags/tag199.xml"/><Relationship Id="rId2" Type="http://schemas.openxmlformats.org/officeDocument/2006/relationships/slideLayout" Target="../slideLayouts/slideLayout2.xml"/><Relationship Id="rId19" Type="http://schemas.openxmlformats.org/officeDocument/2006/relationships/tags" Target="../tags/tag198.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18.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tags" Target="../tags/tag220.xml"/><Relationship Id="rId1" Type="http://schemas.openxmlformats.org/officeDocument/2006/relationships/tags" Target="../tags/tag219.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3.xml"/><Relationship Id="rId2" Type="http://schemas.openxmlformats.org/officeDocument/2006/relationships/tags" Target="../tags/tag221.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0.xml"/><Relationship Id="rId2" Type="http://schemas.openxmlformats.org/officeDocument/2006/relationships/tags" Target="../tags/tag22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24.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2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xml"/><Relationship Id="rId1" Type="http://schemas.openxmlformats.org/officeDocument/2006/relationships/tags" Target="../tags/tag2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5.xml"/><Relationship Id="rId1" Type="http://schemas.openxmlformats.org/officeDocument/2006/relationships/tags" Target="../tags/tag20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28.xml"/><Relationship Id="rId1" Type="http://schemas.openxmlformats.org/officeDocument/2006/relationships/tags" Target="../tags/tag22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07.xml"/><Relationship Id="rId1" Type="http://schemas.openxmlformats.org/officeDocument/2006/relationships/tags" Target="../tags/tag20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08.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3.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tags" Target="../tags/tag213.xml"/><Relationship Id="rId1" Type="http://schemas.openxmlformats.org/officeDocument/2006/relationships/tags" Target="../tags/tag21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tags" Target="../tags/tag215.xml"/><Relationship Id="rId1" Type="http://schemas.openxmlformats.org/officeDocument/2006/relationships/tags" Target="../tags/tag21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tags" Target="../tags/tag217.xml"/><Relationship Id="rId1" Type="http://schemas.openxmlformats.org/officeDocument/2006/relationships/tags" Target="../tags/tag2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Content Placeholder 3" descr="download"/>
          <p:cNvPicPr>
            <a:picLocks noChangeAspect="1"/>
          </p:cNvPicPr>
          <p:nvPr>
            <p:ph idx="1"/>
          </p:nvPr>
        </p:nvPicPr>
        <p:blipFill>
          <a:blip r:embed="rId1"/>
          <a:stretch>
            <a:fillRect/>
          </a:stretch>
        </p:blipFill>
        <p:spPr>
          <a:xfrm>
            <a:off x="-13970" y="-43180"/>
            <a:ext cx="12220575" cy="691007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2"/>
          <p:cNvPicPr>
            <a:picLocks noChangeAspect="1"/>
          </p:cNvPicPr>
          <p:nvPr>
            <p:ph sz="quarter" idx="13"/>
          </p:nvPr>
        </p:nvPicPr>
        <p:blipFill>
          <a:blip r:embed="rId1"/>
          <a:stretch>
            <a:fillRect/>
          </a:stretch>
        </p:blipFill>
        <p:spPr>
          <a:xfrm>
            <a:off x="-13970" y="-132080"/>
            <a:ext cx="12312015" cy="7049770"/>
          </a:xfrm>
          <a:prstGeom prst="rect">
            <a:avLst/>
          </a:prstGeom>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ph type="title"/>
            <p:custDataLst>
              <p:tags r:id="rId1"/>
            </p:custDataLst>
          </p:nvPr>
        </p:nvSpPr>
        <p:spPr>
          <a:xfrm>
            <a:off x="2927985" y="407035"/>
            <a:ext cx="8415020" cy="882015"/>
          </a:xfrm>
        </p:spPr>
        <p:txBody>
          <a:bodyPr>
            <a:noAutofit/>
          </a:bodyPr>
          <a:p>
            <a:r>
              <a:rPr lang="en-US" altLang="zh-CN" sz="4000" dirty="0" smtClean="0">
                <a:sym typeface="+mn-ea"/>
              </a:rPr>
              <a:t>Exercise Selection </a:t>
            </a:r>
            <a:endParaRPr lang="en-US" altLang="zh-CN" sz="4000" dirty="0" smtClean="0">
              <a:sym typeface="+mn-ea"/>
            </a:endParaRPr>
          </a:p>
        </p:txBody>
      </p:sp>
      <p:sp>
        <p:nvSpPr>
          <p:cNvPr id="4" name="Content Placeholder 3"/>
          <p:cNvSpPr/>
          <p:nvPr>
            <p:ph sz="quarter" idx="13"/>
          </p:nvPr>
        </p:nvSpPr>
        <p:spPr/>
        <p:txBody>
          <a:bodyPr/>
          <a:p>
            <a:pPr marL="742950" indent="-742950">
              <a:buAutoNum type="arabicPeriod"/>
            </a:pPr>
            <a:r>
              <a:rPr lang="en-US" sz="3600"/>
              <a:t>Core and assistance Exercises </a:t>
            </a:r>
            <a:endParaRPr lang="en-US" sz="3600"/>
          </a:p>
          <a:p>
            <a:pPr marL="742950" indent="-742950">
              <a:buAutoNum type="arabicPeriod"/>
            </a:pPr>
            <a:r>
              <a:rPr lang="en-US" sz="3600"/>
              <a:t>Structural and power Exercieses</a:t>
            </a:r>
            <a:endParaRPr lang="en-US" sz="3600"/>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
          <p:cNvPicPr>
            <a:picLocks noChangeAspect="1"/>
          </p:cNvPicPr>
          <p:nvPr>
            <p:ph sz="quarter" idx="13"/>
          </p:nvPr>
        </p:nvPicPr>
        <p:blipFill>
          <a:blip r:embed="rId1"/>
          <a:stretch>
            <a:fillRect/>
          </a:stretch>
        </p:blipFill>
        <p:spPr>
          <a:xfrm>
            <a:off x="248285" y="1195705"/>
            <a:ext cx="11649075" cy="5553075"/>
          </a:xfrm>
          <a:prstGeom prst="rect">
            <a:avLst/>
          </a:prstGeom>
        </p:spPr>
      </p:pic>
      <p:sp>
        <p:nvSpPr>
          <p:cNvPr id="5" name="Title 4"/>
          <p:cNvSpPr/>
          <p:nvPr>
            <p:ph type="title"/>
          </p:nvPr>
        </p:nvSpPr>
        <p:spPr>
          <a:xfrm>
            <a:off x="3041820" y="517680"/>
            <a:ext cx="9626400" cy="723600"/>
          </a:xfrm>
        </p:spPr>
        <p:txBody>
          <a:bodyPr/>
          <a:p>
            <a:r>
              <a:rPr lang="en-US" sz="4000"/>
              <a:t>Types of Exercieses</a:t>
            </a:r>
            <a:endParaRPr lang="en-US" sz="4000"/>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3"/>
          <p:cNvPicPr>
            <a:picLocks noChangeAspect="1"/>
          </p:cNvPicPr>
          <p:nvPr>
            <p:ph sz="quarter" idx="13"/>
          </p:nvPr>
        </p:nvPicPr>
        <p:blipFill>
          <a:blip r:embed="rId1"/>
          <a:stretch>
            <a:fillRect/>
          </a:stretch>
        </p:blipFill>
        <p:spPr>
          <a:xfrm>
            <a:off x="-24765" y="-41910"/>
            <a:ext cx="12218035" cy="6908800"/>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p:nvPr>
            <p:ph sz="quarter" idx="13"/>
          </p:nvPr>
        </p:nvSpPr>
        <p:spPr/>
        <p:txBody>
          <a:bodyPr>
            <a:noAutofit/>
          </a:bodyPr>
          <a:p>
            <a:pPr marL="342900" indent="-342900">
              <a:buAutoNum type="arabicPeriod"/>
            </a:pPr>
            <a:r>
              <a:rPr lang="en-US" sz="2400" b="1"/>
              <a:t>Squats</a:t>
            </a:r>
            <a:endParaRPr lang="en-US" sz="2400" b="1"/>
          </a:p>
          <a:p>
            <a:pPr marL="342900" indent="-342900">
              <a:buAutoNum type="arabicPeriod"/>
            </a:pPr>
            <a:r>
              <a:rPr lang="en-US" sz="2400" b="1"/>
              <a:t>Lunges</a:t>
            </a:r>
            <a:endParaRPr lang="en-US" sz="2400" b="1"/>
          </a:p>
          <a:p>
            <a:pPr marL="342900" indent="-342900">
              <a:buAutoNum type="arabicPeriod"/>
            </a:pPr>
            <a:r>
              <a:rPr lang="en-US" sz="2400" b="1"/>
              <a:t>Deadlifts</a:t>
            </a:r>
            <a:endParaRPr lang="en-US" sz="2400" b="1"/>
          </a:p>
          <a:p>
            <a:pPr marL="342900" indent="-342900">
              <a:buAutoNum type="arabicPeriod"/>
            </a:pPr>
            <a:r>
              <a:rPr lang="en-US" sz="2400" b="1"/>
              <a:t>Chin Ups / Pull Ups</a:t>
            </a:r>
            <a:endParaRPr lang="en-US" sz="2400" b="1"/>
          </a:p>
          <a:p>
            <a:pPr marL="342900" indent="-342900">
              <a:buAutoNum type="arabicPeriod"/>
            </a:pPr>
            <a:r>
              <a:rPr lang="en-US" sz="2400" b="1"/>
              <a:t>Lat Pulldown</a:t>
            </a:r>
            <a:endParaRPr lang="en-US" sz="2400" b="1"/>
          </a:p>
          <a:p>
            <a:pPr marL="342900" indent="-342900">
              <a:buAutoNum type="arabicPeriod"/>
            </a:pPr>
            <a:r>
              <a:rPr lang="en-US" sz="2400" b="1"/>
              <a:t> Bent over Row</a:t>
            </a:r>
            <a:endParaRPr lang="en-US" sz="2400" b="1"/>
          </a:p>
          <a:p>
            <a:pPr marL="342900" indent="-342900">
              <a:buAutoNum type="arabicPeriod"/>
            </a:pPr>
            <a:r>
              <a:rPr lang="en-US" sz="2400" b="1"/>
              <a:t>Push Ups</a:t>
            </a:r>
            <a:endParaRPr lang="en-US" sz="2400" b="1"/>
          </a:p>
          <a:p>
            <a:pPr marL="342900" indent="-342900">
              <a:buAutoNum type="arabicPeriod"/>
            </a:pPr>
            <a:r>
              <a:rPr lang="en-US" sz="2400" b="1"/>
              <a:t>Bench Press</a:t>
            </a:r>
            <a:endParaRPr lang="en-US" sz="2400" b="1"/>
          </a:p>
          <a:p>
            <a:pPr marL="342900" indent="-342900">
              <a:buAutoNum type="arabicPeriod"/>
            </a:pPr>
            <a:r>
              <a:rPr lang="en-US" sz="2400" b="1"/>
              <a:t>Tricep Pushdown</a:t>
            </a:r>
            <a:endParaRPr lang="en-US" sz="2400" b="1"/>
          </a:p>
          <a:p>
            <a:pPr marL="342900" indent="-342900">
              <a:buAutoNum type="arabicPeriod"/>
            </a:pPr>
            <a:r>
              <a:rPr lang="en-US" sz="2400" b="1"/>
              <a:t>Barbell Curl</a:t>
            </a:r>
            <a:endParaRPr lang="en-US" sz="2400" b="1"/>
          </a:p>
        </p:txBody>
      </p:sp>
      <p:sp>
        <p:nvSpPr>
          <p:cNvPr id="4" name="Text Box 3"/>
          <p:cNvSpPr txBox="1"/>
          <p:nvPr/>
        </p:nvSpPr>
        <p:spPr>
          <a:xfrm>
            <a:off x="2670810" y="85090"/>
            <a:ext cx="7094855" cy="1076325"/>
          </a:xfrm>
          <a:prstGeom prst="rect">
            <a:avLst/>
          </a:prstGeom>
          <a:noFill/>
        </p:spPr>
        <p:txBody>
          <a:bodyPr wrap="square" rtlCol="0">
            <a:spAutoFit/>
          </a:bodyPr>
          <a:p>
            <a:pPr algn="ctr"/>
            <a:r>
              <a:rPr lang="en-US" sz="3200" b="1"/>
              <a:t>Exemples Of Resistance Traning Exercises</a:t>
            </a:r>
            <a:endParaRPr lang="en-US" sz="3200" b="1"/>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5"/>
          <p:cNvPicPr>
            <a:picLocks noChangeAspect="1"/>
          </p:cNvPicPr>
          <p:nvPr>
            <p:ph sz="quarter" idx="13"/>
          </p:nvPr>
        </p:nvPicPr>
        <p:blipFill>
          <a:blip r:embed="rId1"/>
          <a:stretch>
            <a:fillRect/>
          </a:stretch>
        </p:blipFill>
        <p:spPr>
          <a:xfrm>
            <a:off x="26670" y="31115"/>
            <a:ext cx="12091670" cy="6854825"/>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p:nvPr>
            <p:ph sz="quarter" idx="13"/>
          </p:nvPr>
        </p:nvSpPr>
        <p:spPr>
          <a:xfrm>
            <a:off x="579755" y="142875"/>
            <a:ext cx="11542395" cy="6191885"/>
          </a:xfrm>
        </p:spPr>
        <p:txBody>
          <a:bodyPr>
            <a:normAutofit/>
          </a:bodyPr>
          <a:p>
            <a:pPr marL="0" indent="0">
              <a:buNone/>
            </a:pPr>
            <a:r>
              <a:rPr lang="en-US" sz="3600" b="1">
                <a:solidFill>
                  <a:schemeClr val="bg1"/>
                </a:solidFill>
              </a:rPr>
              <a:t>Beginner Clients Can train 2-3 days per week</a:t>
            </a:r>
            <a:r>
              <a:rPr lang="en-US" sz="3200"/>
              <a:t> </a:t>
            </a:r>
            <a:endParaRPr lang="en-US" sz="2000"/>
          </a:p>
          <a:p>
            <a:pPr marL="0" indent="0">
              <a:buNone/>
            </a:pPr>
            <a:endParaRPr lang="en-US" sz="2000"/>
          </a:p>
          <a:p>
            <a:pPr marL="0" indent="0">
              <a:buNone/>
            </a:pPr>
            <a:endParaRPr lang="en-US" sz="2000"/>
          </a:p>
          <a:p>
            <a:r>
              <a:rPr lang="en-US" sz="3200"/>
              <a:t>whole body workout exercises </a:t>
            </a:r>
            <a:endParaRPr lang="en-US" sz="3200"/>
          </a:p>
          <a:p>
            <a:r>
              <a:rPr lang="en-US" sz="3200"/>
              <a:t>Exercises of a specific body part or joints </a:t>
            </a:r>
            <a:endParaRPr lang="en-US" sz="3200"/>
          </a:p>
          <a:p>
            <a:r>
              <a:rPr lang="en-US" sz="3200"/>
              <a:t>2-3 days per week </a:t>
            </a:r>
            <a:endParaRPr lang="en-US" sz="3200"/>
          </a:p>
          <a:p>
            <a:r>
              <a:rPr lang="en-US" sz="3200"/>
              <a:t> atleast 48 hours rest recovery between workouts</a:t>
            </a:r>
            <a:endParaRPr lang="en-US" sz="2400"/>
          </a:p>
          <a:p>
            <a:pPr marL="0" indent="0">
              <a:buNone/>
            </a:pPr>
            <a:r>
              <a:rPr lang="en-US" sz="2400"/>
              <a:t> </a:t>
            </a:r>
            <a:endParaRPr lang="en-US" sz="2400"/>
          </a:p>
          <a:p>
            <a:pPr marL="0" indent="0">
              <a:buNone/>
            </a:pPr>
            <a:endParaRPr lang="en-US" sz="240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p:nvPr>
            <p:ph sz="quarter" idx="13"/>
          </p:nvPr>
        </p:nvSpPr>
        <p:spPr>
          <a:xfrm>
            <a:off x="579755" y="142875"/>
            <a:ext cx="11542395" cy="6191885"/>
          </a:xfrm>
        </p:spPr>
        <p:txBody>
          <a:bodyPr>
            <a:normAutofit/>
          </a:bodyPr>
          <a:p>
            <a:pPr marL="0" indent="0" algn="ctr">
              <a:buNone/>
            </a:pPr>
            <a:r>
              <a:rPr lang="en-US" sz="3200" b="1">
                <a:solidFill>
                  <a:schemeClr val="bg1"/>
                </a:solidFill>
              </a:rPr>
              <a:t>Intermediate Or Advanced Clients </a:t>
            </a:r>
            <a:endParaRPr lang="en-US" sz="3200" b="1">
              <a:solidFill>
                <a:schemeClr val="bg1"/>
              </a:solidFill>
            </a:endParaRPr>
          </a:p>
          <a:p>
            <a:pPr marL="0" indent="0" algn="ctr">
              <a:buNone/>
            </a:pPr>
            <a:endParaRPr lang="en-US" sz="3200" b="1">
              <a:solidFill>
                <a:schemeClr val="bg1"/>
              </a:solidFill>
            </a:endParaRPr>
          </a:p>
          <a:p>
            <a:pPr marL="0" indent="0" algn="ctr">
              <a:buNone/>
            </a:pPr>
            <a:endParaRPr lang="en-US" sz="3200" b="1">
              <a:solidFill>
                <a:schemeClr val="bg1"/>
              </a:solidFill>
            </a:endParaRPr>
          </a:p>
          <a:p>
            <a:pPr marL="742950" indent="-742950">
              <a:buFont typeface="+mj-lt"/>
              <a:buAutoNum type="arabicPeriod"/>
            </a:pPr>
            <a:r>
              <a:rPr lang="en-US" sz="3600">
                <a:solidFill>
                  <a:schemeClr val="tx1"/>
                </a:solidFill>
              </a:rPr>
              <a:t>can train 4-7 Days &amp; the rest days between traning the same muscle group by </a:t>
            </a:r>
            <a:endParaRPr lang="en-US" sz="3600">
              <a:solidFill>
                <a:schemeClr val="tx1"/>
              </a:solidFill>
            </a:endParaRPr>
          </a:p>
          <a:p>
            <a:pPr marL="742950" indent="-742950">
              <a:buFont typeface="+mj-lt"/>
              <a:buAutoNum type="arabicPeriod"/>
            </a:pPr>
            <a:r>
              <a:rPr lang="en-US" sz="3600">
                <a:solidFill>
                  <a:schemeClr val="tx1"/>
                </a:solidFill>
              </a:rPr>
              <a:t>different muscles groups are traind on different days </a:t>
            </a:r>
            <a:endParaRPr lang="en-US" sz="3600">
              <a:solidFill>
                <a:schemeClr val="tx1"/>
              </a:solidFill>
            </a:endParaRPr>
          </a:p>
          <a:p>
            <a:pPr marL="0" indent="0">
              <a:buFont typeface="+mj-lt"/>
              <a:buNone/>
            </a:pPr>
            <a:endParaRPr lang="en-US" sz="3600">
              <a:solidFill>
                <a:schemeClr val="tx1"/>
              </a:solidFill>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p:nvPr>
            <p:ph sz="half" idx="1"/>
          </p:nvPr>
        </p:nvSpPr>
        <p:spPr>
          <a:xfrm>
            <a:off x="669925" y="1798320"/>
            <a:ext cx="11203305" cy="1303655"/>
          </a:xfrm>
        </p:spPr>
        <p:txBody>
          <a:bodyPr>
            <a:noAutofit/>
          </a:bodyPr>
          <a:p>
            <a:r>
              <a:rPr lang="en-US" sz="3600" b="1"/>
              <a:t>The intensity of an exercise depends on the rate at which energy is used. Intensity is typically calculated as a percentage of a specified repetition maximum (RM).</a:t>
            </a:r>
            <a:endParaRPr lang="en-US" sz="3600" b="1"/>
          </a:p>
        </p:txBody>
      </p:sp>
      <p:sp>
        <p:nvSpPr>
          <p:cNvPr id="3" name="Text Box 2"/>
          <p:cNvSpPr txBox="1"/>
          <p:nvPr/>
        </p:nvSpPr>
        <p:spPr>
          <a:xfrm>
            <a:off x="2992755" y="44450"/>
            <a:ext cx="5546090" cy="706755"/>
          </a:xfrm>
          <a:prstGeom prst="rect">
            <a:avLst/>
          </a:prstGeom>
          <a:noFill/>
        </p:spPr>
        <p:txBody>
          <a:bodyPr wrap="square" rtlCol="0">
            <a:spAutoFit/>
          </a:bodyPr>
          <a:p>
            <a:pPr algn="ctr"/>
            <a:r>
              <a:rPr lang="en-US" altLang="zh-CN" sz="4000" b="1" dirty="0">
                <a:sym typeface="+mn-ea"/>
              </a:rPr>
              <a:t>intensity</a:t>
            </a:r>
            <a:endParaRPr lang="en-US" altLang="zh-CN" sz="4000" b="1" dirty="0">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Content Placeholder 3" descr="6"/>
          <p:cNvPicPr>
            <a:picLocks noChangeAspect="1"/>
          </p:cNvPicPr>
          <p:nvPr>
            <p:ph sz="half" idx="2"/>
          </p:nvPr>
        </p:nvPicPr>
        <p:blipFill>
          <a:blip r:embed="rId1"/>
          <a:stretch>
            <a:fillRect/>
          </a:stretch>
        </p:blipFill>
        <p:spPr>
          <a:xfrm>
            <a:off x="-24765" y="73025"/>
            <a:ext cx="12235815" cy="68357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a:xfrm>
            <a:off x="3642995" y="2935605"/>
            <a:ext cx="8560435" cy="986790"/>
          </a:xfrm>
        </p:spPr>
        <p:txBody>
          <a:bodyPr>
            <a:normAutofit fontScale="90000"/>
          </a:bodyPr>
          <a:lstStyle/>
          <a:p>
            <a:pPr algn="ctr"/>
            <a:r>
              <a:rPr lang="en-US" altLang="zh-CN" smtClean="0"/>
              <a:t>The  Resistance          Training</a:t>
            </a:r>
            <a:endParaRPr lang="en-US" altLang="zh-CN" smtClean="0"/>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674495" y="189230"/>
            <a:ext cx="9378315" cy="558800"/>
          </a:xfrm>
        </p:spPr>
        <p:txBody>
          <a:bodyPr>
            <a:noAutofit/>
          </a:bodyPr>
          <a:p>
            <a:pPr algn="ctr"/>
            <a:r>
              <a:rPr lang="en-US" sz="3600"/>
              <a:t>Resistance exercises program</a:t>
            </a:r>
            <a:endParaRPr lang="en-US" sz="3600"/>
          </a:p>
        </p:txBody>
      </p:sp>
      <p:pic>
        <p:nvPicPr>
          <p:cNvPr id="4" name="Content Placeholder 3" descr="Traditional-resistance-TR-weekly-strength-training-program"/>
          <p:cNvPicPr>
            <a:picLocks noChangeAspect="1"/>
          </p:cNvPicPr>
          <p:nvPr>
            <p:ph idx="1"/>
          </p:nvPr>
        </p:nvPicPr>
        <p:blipFill>
          <a:blip r:embed="rId1"/>
          <a:srcRect b="24423"/>
          <a:stretch>
            <a:fillRect/>
          </a:stretch>
        </p:blipFill>
        <p:spPr>
          <a:xfrm>
            <a:off x="-47625" y="1127125"/>
            <a:ext cx="12287250" cy="578421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669882" y="191774"/>
            <a:ext cx="10852237" cy="441964"/>
          </a:xfrm>
        </p:spPr>
        <p:txBody>
          <a:bodyPr>
            <a:noAutofit/>
          </a:bodyPr>
          <a:p>
            <a:pPr algn="ctr"/>
            <a:r>
              <a:rPr lang="en-US" sz="4000"/>
              <a:t>Benefits Of Resistance Traning</a:t>
            </a:r>
            <a:endParaRPr lang="en-US" sz="4000"/>
          </a:p>
        </p:txBody>
      </p:sp>
      <p:sp>
        <p:nvSpPr>
          <p:cNvPr id="3" name="Content Placeholder 2"/>
          <p:cNvSpPr>
            <a:spLocks noGrp="1"/>
          </p:cNvSpPr>
          <p:nvPr>
            <p:ph idx="1"/>
          </p:nvPr>
        </p:nvSpPr>
        <p:spPr/>
        <p:txBody>
          <a:bodyPr>
            <a:noAutofit/>
          </a:bodyPr>
          <a:p>
            <a:r>
              <a:rPr lang="en-US" sz="2400" b="1"/>
              <a:t>Physical and mental health benefits that can be achieved through resistance training include:</a:t>
            </a:r>
            <a:endParaRPr lang="en-US" sz="2400" b="1"/>
          </a:p>
          <a:p>
            <a:r>
              <a:rPr lang="en-US" sz="2400" b="1"/>
              <a:t>improved muscle strength and tone – to protect your joints from injury</a:t>
            </a:r>
            <a:endParaRPr lang="en-US" sz="2400" b="1"/>
          </a:p>
          <a:p>
            <a:r>
              <a:rPr lang="en-US" sz="2400" b="1"/>
              <a:t>maintaining flexibility and balance, </a:t>
            </a:r>
            <a:endParaRPr lang="en-US" sz="2400" b="1"/>
          </a:p>
          <a:p>
            <a:r>
              <a:rPr lang="en-US" sz="2400" b="1"/>
              <a:t>may help reduce or prevent cognitive decline in older people</a:t>
            </a:r>
            <a:endParaRPr lang="en-US" sz="2400" b="1"/>
          </a:p>
          <a:p>
            <a:r>
              <a:rPr lang="en-US" sz="2400" b="1"/>
              <a:t>greater stamina – as you grow stronger, you won’t get tired as easily</a:t>
            </a:r>
            <a:endParaRPr lang="en-US" sz="2400" b="1"/>
          </a:p>
          <a:p>
            <a:r>
              <a:rPr lang="en-US" sz="2400" b="1"/>
              <a:t>prevention or control of chronic conditions such as diabetes, heart disease,  back pain, depression .</a:t>
            </a:r>
            <a:endParaRPr lang="en-US" sz="2400" b="1"/>
          </a:p>
          <a:p>
            <a:pPr marL="0" indent="0">
              <a:buNone/>
            </a:pPr>
            <a:endParaRPr lang="en-US" sz="2400"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noAutofit/>
          </a:bodyPr>
          <a:p>
            <a:r>
              <a:rPr lang="en-US" sz="2800" b="1">
                <a:sym typeface="+mn-ea"/>
              </a:rPr>
              <a:t>pain management</a:t>
            </a:r>
            <a:endParaRPr lang="en-US" sz="2800" b="1"/>
          </a:p>
          <a:p>
            <a:r>
              <a:rPr lang="en-US" sz="2800" b="1">
                <a:sym typeface="+mn-ea"/>
              </a:rPr>
              <a:t>improved mobility and balance</a:t>
            </a:r>
            <a:endParaRPr lang="en-US" sz="2800" b="1"/>
          </a:p>
          <a:p>
            <a:r>
              <a:rPr lang="en-US" sz="2800" b="1">
                <a:sym typeface="+mn-ea"/>
              </a:rPr>
              <a:t>improved posture</a:t>
            </a:r>
            <a:endParaRPr lang="en-US" sz="2800" b="1"/>
          </a:p>
          <a:p>
            <a:r>
              <a:rPr lang="en-US" sz="2800" b="1">
                <a:sym typeface="+mn-ea"/>
              </a:rPr>
              <a:t>decreased risk of injury</a:t>
            </a:r>
            <a:endParaRPr lang="en-US" sz="2800" b="1"/>
          </a:p>
          <a:p>
            <a:r>
              <a:rPr lang="en-US" sz="2800" b="1">
                <a:sym typeface="+mn-ea"/>
              </a:rPr>
              <a:t>increased bone density and strength and reduced risk of osteoporosis</a:t>
            </a:r>
            <a:endParaRPr lang="en-US" sz="2800" b="1"/>
          </a:p>
          <a:p>
            <a:r>
              <a:rPr lang="en-US" sz="2800" b="1">
                <a:sym typeface="+mn-ea"/>
              </a:rPr>
              <a:t>improved sense of wellbeing – resistance training may boost your self-confidence, improve your body image and your mood</a:t>
            </a:r>
            <a:endParaRPr lang="en-US" sz="2800" b="1"/>
          </a:p>
          <a:p>
            <a:pPr marL="0" indent="0">
              <a:buNone/>
            </a:pPr>
            <a:endParaRPr lang="en-US" sz="2800" b="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3253513" y="2701231"/>
            <a:ext cx="6286728" cy="1322070"/>
          </a:xfrm>
        </p:spPr>
        <p:txBody>
          <a:bodyPr/>
          <a:lstStyle/>
          <a:p>
            <a:r>
              <a:rPr lang="en-US" altLang="zh-CN" dirty="0"/>
              <a:t>THANKS</a:t>
            </a:r>
            <a:endParaRPr lang="zh-CN" altLang="en-US" dirty="0"/>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稻壳儿搜索【ainippt】_1"/>
          <p:cNvSpPr>
            <a:spLocks noChangeArrowheads="1"/>
          </p:cNvSpPr>
          <p:nvPr>
            <p:custDataLst>
              <p:tags r:id="rId1"/>
            </p:custDataLst>
          </p:nvPr>
        </p:nvSpPr>
        <p:spPr bwMode="auto">
          <a:xfrm>
            <a:off x="1832930" y="3239316"/>
            <a:ext cx="3036546"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nchorCtr="0">
            <a:normAutofit lnSpcReduction="10000"/>
          </a:bodyPr>
          <a:lstStyle/>
          <a:p>
            <a:pPr algn="r" defTabSz="685800" eaLnBrk="1" fontAlgn="auto" hangingPunct="1">
              <a:spcBef>
                <a:spcPts val="0"/>
              </a:spcBef>
              <a:spcAft>
                <a:spcPts val="0"/>
              </a:spcAft>
              <a:defRPr/>
            </a:pPr>
            <a:endParaRPr lang="en-US" altLang="zh-CN" sz="3600" dirty="0">
              <a:solidFill>
                <a:schemeClr val="bg1"/>
              </a:solidFill>
              <a:latin typeface="Arial" panose="020B0604020202020204" pitchFamily="34" charset="0"/>
              <a:ea typeface="Microsoft YaHei" panose="020B0503020204020204" pitchFamily="34" charset="-122"/>
              <a:cs typeface="Arial" panose="020B0604020202020204" pitchFamily="34" charset="0"/>
              <a:sym typeface="Microsoft YaHei" panose="020B0503020204020204" pitchFamily="34" charset="-122"/>
            </a:endParaRPr>
          </a:p>
        </p:txBody>
      </p:sp>
      <p:sp>
        <p:nvSpPr>
          <p:cNvPr id="3" name="Text Box 2"/>
          <p:cNvSpPr txBox="1"/>
          <p:nvPr/>
        </p:nvSpPr>
        <p:spPr>
          <a:xfrm>
            <a:off x="282575" y="503555"/>
            <a:ext cx="2688590" cy="645160"/>
          </a:xfrm>
          <a:prstGeom prst="rect">
            <a:avLst/>
          </a:prstGeom>
          <a:noFill/>
        </p:spPr>
        <p:txBody>
          <a:bodyPr wrap="square" rtlCol="0">
            <a:spAutoFit/>
          </a:bodyPr>
          <a:p>
            <a:r>
              <a:rPr lang="en-US" sz="3600">
                <a:solidFill>
                  <a:schemeClr val="bg1"/>
                </a:solidFill>
              </a:rPr>
              <a:t>Names Of </a:t>
            </a:r>
            <a:endParaRPr lang="en-US" sz="3600">
              <a:solidFill>
                <a:schemeClr val="bg1"/>
              </a:solidFill>
            </a:endParaRPr>
          </a:p>
        </p:txBody>
      </p:sp>
      <p:sp>
        <p:nvSpPr>
          <p:cNvPr id="4" name="Text Box 3"/>
          <p:cNvSpPr txBox="1"/>
          <p:nvPr/>
        </p:nvSpPr>
        <p:spPr>
          <a:xfrm>
            <a:off x="2780030" y="504190"/>
            <a:ext cx="3346450" cy="583565"/>
          </a:xfrm>
          <a:prstGeom prst="rect">
            <a:avLst/>
          </a:prstGeom>
          <a:noFill/>
        </p:spPr>
        <p:txBody>
          <a:bodyPr wrap="square" rtlCol="0">
            <a:spAutoFit/>
          </a:bodyPr>
          <a:p>
            <a:r>
              <a:rPr lang="en-US" sz="3200" b="1">
                <a:solidFill>
                  <a:schemeClr val="bg1"/>
                </a:solidFill>
              </a:rPr>
              <a:t>Group Members</a:t>
            </a:r>
            <a:endParaRPr lang="en-US" sz="3200" b="1">
              <a:solidFill>
                <a:schemeClr val="bg1"/>
              </a:solidFill>
            </a:endParaRPr>
          </a:p>
        </p:txBody>
      </p:sp>
      <p:sp>
        <p:nvSpPr>
          <p:cNvPr id="14" name="Text Box 13"/>
          <p:cNvSpPr txBox="1"/>
          <p:nvPr/>
        </p:nvSpPr>
        <p:spPr>
          <a:xfrm>
            <a:off x="282575" y="1659890"/>
            <a:ext cx="5382260" cy="4523105"/>
          </a:xfrm>
          <a:prstGeom prst="rect">
            <a:avLst/>
          </a:prstGeom>
          <a:noFill/>
        </p:spPr>
        <p:txBody>
          <a:bodyPr wrap="square" rtlCol="0">
            <a:spAutoFit/>
          </a:bodyPr>
          <a:p>
            <a:r>
              <a:rPr lang="en-US" sz="3200">
                <a:solidFill>
                  <a:schemeClr val="bg1"/>
                </a:solidFill>
                <a:sym typeface="+mn-ea"/>
              </a:rPr>
              <a:t>Mutahhar</a:t>
            </a:r>
            <a:endParaRPr lang="en-US" sz="3200">
              <a:solidFill>
                <a:schemeClr val="bg1"/>
              </a:solidFill>
              <a:sym typeface="+mn-ea"/>
            </a:endParaRPr>
          </a:p>
          <a:p>
            <a:endParaRPr lang="en-US" sz="3200">
              <a:solidFill>
                <a:schemeClr val="bg1"/>
              </a:solidFill>
              <a:sym typeface="+mn-ea"/>
            </a:endParaRPr>
          </a:p>
          <a:p>
            <a:r>
              <a:rPr lang="en-US" sz="3200">
                <a:solidFill>
                  <a:schemeClr val="bg1"/>
                </a:solidFill>
                <a:sym typeface="+mn-ea"/>
              </a:rPr>
              <a:t>Noman Shabbir</a:t>
            </a:r>
            <a:endParaRPr lang="en-US" sz="3200">
              <a:solidFill>
                <a:schemeClr val="bg1"/>
              </a:solidFill>
              <a:sym typeface="+mn-ea"/>
            </a:endParaRPr>
          </a:p>
          <a:p>
            <a:endParaRPr lang="en-US" sz="3200">
              <a:solidFill>
                <a:schemeClr val="bg1"/>
              </a:solidFill>
            </a:endParaRPr>
          </a:p>
          <a:p>
            <a:r>
              <a:rPr lang="en-US" sz="3200">
                <a:solidFill>
                  <a:schemeClr val="bg1"/>
                </a:solidFill>
              </a:rPr>
              <a:t>Rana Sharafat Ali </a:t>
            </a:r>
            <a:endParaRPr lang="en-US" sz="3200">
              <a:solidFill>
                <a:schemeClr val="bg1"/>
              </a:solidFill>
            </a:endParaRPr>
          </a:p>
          <a:p>
            <a:endParaRPr lang="en-US" sz="3200">
              <a:solidFill>
                <a:schemeClr val="bg1"/>
              </a:solidFill>
            </a:endParaRPr>
          </a:p>
          <a:p>
            <a:r>
              <a:rPr lang="en-US" sz="3200">
                <a:solidFill>
                  <a:schemeClr val="bg1"/>
                </a:solidFill>
              </a:rPr>
              <a:t>Rashid Ali </a:t>
            </a:r>
            <a:endParaRPr lang="en-US" sz="3200">
              <a:solidFill>
                <a:schemeClr val="bg1"/>
              </a:solidFill>
            </a:endParaRPr>
          </a:p>
          <a:p>
            <a:endParaRPr lang="en-US" sz="3200">
              <a:solidFill>
                <a:schemeClr val="bg1"/>
              </a:solidFill>
            </a:endParaRPr>
          </a:p>
          <a:p>
            <a:r>
              <a:rPr lang="en-US" sz="3200">
                <a:solidFill>
                  <a:schemeClr val="bg1"/>
                </a:solidFill>
              </a:rPr>
              <a:t>Sabir Fareed</a:t>
            </a:r>
            <a:endParaRPr lang="en-US" sz="3200">
              <a:solidFill>
                <a:schemeClr val="bg1"/>
              </a:solidFill>
            </a:endParaRPr>
          </a:p>
        </p:txBody>
      </p:sp>
      <p:sp>
        <p:nvSpPr>
          <p:cNvPr id="2" name="Text Box 1"/>
          <p:cNvSpPr txBox="1"/>
          <p:nvPr/>
        </p:nvSpPr>
        <p:spPr>
          <a:xfrm>
            <a:off x="7727315" y="1691640"/>
            <a:ext cx="3603625" cy="5015865"/>
          </a:xfrm>
          <a:prstGeom prst="rect">
            <a:avLst/>
          </a:prstGeom>
          <a:noFill/>
        </p:spPr>
        <p:txBody>
          <a:bodyPr wrap="square" rtlCol="0">
            <a:spAutoFit/>
          </a:bodyPr>
          <a:p>
            <a:r>
              <a:rPr lang="en-US" sz="3200">
                <a:solidFill>
                  <a:schemeClr val="bg1"/>
                </a:solidFill>
              </a:rPr>
              <a:t>32</a:t>
            </a:r>
            <a:endParaRPr lang="en-US" sz="3200">
              <a:solidFill>
                <a:schemeClr val="bg1"/>
              </a:solidFill>
            </a:endParaRPr>
          </a:p>
          <a:p>
            <a:endParaRPr lang="en-US" sz="3200">
              <a:solidFill>
                <a:schemeClr val="bg1"/>
              </a:solidFill>
            </a:endParaRPr>
          </a:p>
          <a:p>
            <a:r>
              <a:rPr lang="en-US" sz="3200">
                <a:solidFill>
                  <a:schemeClr val="bg1"/>
                </a:solidFill>
              </a:rPr>
              <a:t>36</a:t>
            </a:r>
            <a:endParaRPr lang="en-US" sz="3200">
              <a:solidFill>
                <a:schemeClr val="bg1"/>
              </a:solidFill>
            </a:endParaRPr>
          </a:p>
          <a:p>
            <a:endParaRPr lang="en-US" sz="3200">
              <a:solidFill>
                <a:schemeClr val="bg1"/>
              </a:solidFill>
            </a:endParaRPr>
          </a:p>
          <a:p>
            <a:r>
              <a:rPr lang="en-US" sz="3200">
                <a:solidFill>
                  <a:schemeClr val="bg1"/>
                </a:solidFill>
              </a:rPr>
              <a:t>37</a:t>
            </a:r>
            <a:endParaRPr lang="en-US" sz="3200">
              <a:solidFill>
                <a:schemeClr val="bg1"/>
              </a:solidFill>
            </a:endParaRPr>
          </a:p>
          <a:p>
            <a:endParaRPr lang="en-US" sz="3200">
              <a:solidFill>
                <a:schemeClr val="bg1"/>
              </a:solidFill>
            </a:endParaRPr>
          </a:p>
          <a:p>
            <a:r>
              <a:rPr lang="en-US" sz="3200">
                <a:solidFill>
                  <a:schemeClr val="bg1"/>
                </a:solidFill>
              </a:rPr>
              <a:t>38</a:t>
            </a:r>
            <a:endParaRPr lang="en-US" sz="3200">
              <a:solidFill>
                <a:schemeClr val="bg1"/>
              </a:solidFill>
            </a:endParaRPr>
          </a:p>
          <a:p>
            <a:endParaRPr lang="en-US" sz="3200">
              <a:solidFill>
                <a:schemeClr val="bg1"/>
              </a:solidFill>
            </a:endParaRPr>
          </a:p>
          <a:p>
            <a:r>
              <a:rPr lang="en-US" sz="3200">
                <a:solidFill>
                  <a:schemeClr val="bg1"/>
                </a:solidFill>
              </a:rPr>
              <a:t>39</a:t>
            </a:r>
            <a:endParaRPr lang="en-US" sz="3200">
              <a:solidFill>
                <a:schemeClr val="bg1"/>
              </a:solidFill>
            </a:endParaRPr>
          </a:p>
          <a:p>
            <a:endParaRPr lang="en-US" sz="3200">
              <a:solidFill>
                <a:schemeClr val="bg1"/>
              </a:solidFill>
            </a:endParaRPr>
          </a:p>
        </p:txBody>
      </p:sp>
      <p:sp>
        <p:nvSpPr>
          <p:cNvPr id="5" name="Text Box 4"/>
          <p:cNvSpPr txBox="1"/>
          <p:nvPr/>
        </p:nvSpPr>
        <p:spPr>
          <a:xfrm>
            <a:off x="7721600" y="503555"/>
            <a:ext cx="2832100" cy="583565"/>
          </a:xfrm>
          <a:prstGeom prst="rect">
            <a:avLst/>
          </a:prstGeom>
          <a:noFill/>
        </p:spPr>
        <p:txBody>
          <a:bodyPr wrap="square" rtlCol="0">
            <a:spAutoFit/>
          </a:bodyPr>
          <a:p>
            <a:r>
              <a:rPr lang="en-US" sz="3200" b="1">
                <a:solidFill>
                  <a:schemeClr val="bg1"/>
                </a:solidFill>
              </a:rPr>
              <a:t>Roll No,s</a:t>
            </a:r>
            <a:endParaRPr lang="en-US" sz="3200" b="1">
              <a:solidFill>
                <a:schemeClr val="bg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noAutofit/>
          </a:bodyPr>
          <a:p>
            <a:r>
              <a:rPr lang="en-US" sz="4000"/>
              <a:t>wHAT IS Resistance </a:t>
            </a:r>
            <a:r>
              <a:rPr lang="en-US" sz="4000">
                <a:sym typeface="+mn-ea"/>
              </a:rPr>
              <a:t>training</a:t>
            </a:r>
            <a:endParaRPr lang="en-US" sz="4000">
              <a:sym typeface="+mn-ea"/>
            </a:endParaRPr>
          </a:p>
        </p:txBody>
      </p:sp>
      <p:sp>
        <p:nvSpPr>
          <p:cNvPr id="3" name="Text Box 2"/>
          <p:cNvSpPr txBox="1"/>
          <p:nvPr/>
        </p:nvSpPr>
        <p:spPr>
          <a:xfrm>
            <a:off x="152400" y="1551940"/>
            <a:ext cx="11933555" cy="3415030"/>
          </a:xfrm>
          <a:prstGeom prst="rect">
            <a:avLst/>
          </a:prstGeom>
          <a:noFill/>
        </p:spPr>
        <p:txBody>
          <a:bodyPr wrap="square" rtlCol="0">
            <a:spAutoFit/>
          </a:bodyPr>
          <a:p>
            <a:r>
              <a:rPr lang="en-US" sz="3600">
                <a:solidFill>
                  <a:schemeClr val="bg1"/>
                </a:solidFill>
              </a:rPr>
              <a:t>Resistance training is a form of exercise that improves muscular strength and endurance. During a resistance training workout, you move your limbs against resistance provided by your body weight, gravity, bands, weighted bars or dumbbells. Some exercise machines can also be used for resistance training.</a:t>
            </a:r>
            <a:endParaRPr lang="en-US" sz="360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Capture"/>
          <p:cNvPicPr>
            <a:picLocks noChangeAspect="1"/>
          </p:cNvPicPr>
          <p:nvPr>
            <p:ph sz="quarter" idx="13"/>
          </p:nvPr>
        </p:nvPicPr>
        <p:blipFill>
          <a:blip r:embed="rId1"/>
          <a:stretch>
            <a:fillRect/>
          </a:stretch>
        </p:blipFill>
        <p:spPr>
          <a:xfrm>
            <a:off x="-14605" y="-60960"/>
            <a:ext cx="12189460" cy="6927215"/>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281430" y="597535"/>
            <a:ext cx="10257790" cy="1121410"/>
          </a:xfrm>
        </p:spPr>
        <p:txBody>
          <a:bodyPr>
            <a:noAutofit/>
          </a:bodyPr>
          <a:lstStyle/>
          <a:p>
            <a:r>
              <a:rPr lang="en-US" altLang="zh-CN" sz="3600" smtClean="0"/>
              <a:t>Resistance traninig Program Design variables</a:t>
            </a:r>
            <a:endParaRPr lang="en-US" altLang="zh-CN" sz="3600" smtClean="0"/>
          </a:p>
        </p:txBody>
      </p:sp>
      <p:sp>
        <p:nvSpPr>
          <p:cNvPr id="4" name="内容占位符 3"/>
          <p:cNvSpPr>
            <a:spLocks noGrp="1"/>
          </p:cNvSpPr>
          <p:nvPr>
            <p:ph sz="quarter" idx="13"/>
            <p:custDataLst>
              <p:tags r:id="rId2"/>
            </p:custDataLst>
          </p:nvPr>
        </p:nvSpPr>
        <p:spPr>
          <a:xfrm>
            <a:off x="1281430" y="2163445"/>
            <a:ext cx="9626600" cy="4065270"/>
          </a:xfrm>
        </p:spPr>
        <p:txBody>
          <a:bodyPr>
            <a:noAutofit/>
          </a:bodyPr>
          <a:lstStyle/>
          <a:p>
            <a:pPr marL="0" indent="0">
              <a:buNone/>
            </a:pPr>
            <a:r>
              <a:rPr lang="en-US" altLang="zh-CN" sz="2800" b="1" dirty="0"/>
              <a:t>- Need Analysis </a:t>
            </a:r>
            <a:endParaRPr lang="en-US" altLang="zh-CN" sz="2800" b="1" dirty="0"/>
          </a:p>
          <a:p>
            <a:pPr marL="0" indent="0">
              <a:buNone/>
            </a:pPr>
            <a:r>
              <a:rPr lang="en-US" altLang="zh-CN" sz="2800" b="1" dirty="0"/>
              <a:t>- Exercise Selection </a:t>
            </a:r>
            <a:endParaRPr lang="en-US" altLang="zh-CN" sz="2800" b="1" dirty="0"/>
          </a:p>
          <a:p>
            <a:pPr marL="0" indent="0">
              <a:buNone/>
            </a:pPr>
            <a:r>
              <a:rPr lang="en-US" altLang="zh-CN" sz="2800" b="1" dirty="0"/>
              <a:t>- Training Frequency</a:t>
            </a:r>
            <a:endParaRPr lang="en-US" altLang="zh-CN" sz="2800" b="1" dirty="0"/>
          </a:p>
          <a:p>
            <a:pPr marL="0" indent="0">
              <a:buNone/>
            </a:pPr>
            <a:r>
              <a:rPr lang="en-US" altLang="zh-CN" sz="2800" b="1" dirty="0"/>
              <a:t>- intensity </a:t>
            </a:r>
            <a:endParaRPr lang="en-US" altLang="zh-CN" sz="2800" b="1" dirty="0"/>
          </a:p>
          <a:p>
            <a:pPr marL="0" indent="0">
              <a:buNone/>
            </a:pPr>
            <a:r>
              <a:rPr lang="en-US" altLang="zh-CN" sz="2800" b="1" dirty="0"/>
              <a:t>-Traning load and Repetitions </a:t>
            </a:r>
            <a:endParaRPr lang="en-US" altLang="zh-CN" sz="2800" b="1" dirty="0"/>
          </a:p>
          <a:p>
            <a:pPr marL="0" indent="0">
              <a:buNone/>
            </a:pPr>
            <a:r>
              <a:rPr lang="en-US" altLang="zh-CN" sz="2800" b="1" dirty="0"/>
              <a:t>- Rest Periods</a:t>
            </a:r>
            <a:endParaRPr lang="en-US" altLang="zh-CN" sz="2400" b="1" dirty="0"/>
          </a:p>
          <a:p>
            <a:pPr marL="0" indent="0">
              <a:buNone/>
            </a:pPr>
            <a:endParaRPr lang="en-US" altLang="zh-CN" sz="2400" b="1" dirty="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p:nvPr>
            <p:ph sz="quarter" idx="13"/>
          </p:nvPr>
        </p:nvSpPr>
        <p:spPr/>
        <p:txBody>
          <a:bodyPr>
            <a:noAutofit/>
          </a:bodyPr>
          <a:p>
            <a:pPr marL="0" indent="0">
              <a:buNone/>
            </a:pPr>
            <a:r>
              <a:rPr lang="en-US" altLang="zh-CN" sz="2800" b="1" dirty="0">
                <a:sym typeface="+mn-ea"/>
              </a:rPr>
              <a:t>Need Analysis is a Two Stage process</a:t>
            </a:r>
            <a:endParaRPr lang="en-US" altLang="zh-CN" sz="2800" b="1" dirty="0">
              <a:sym typeface="+mn-ea"/>
            </a:endParaRPr>
          </a:p>
          <a:p>
            <a:pPr marL="0" indent="0">
              <a:buNone/>
            </a:pPr>
            <a:endParaRPr lang="en-US" altLang="zh-CN" sz="2800" b="1" dirty="0">
              <a:sym typeface="+mn-ea"/>
            </a:endParaRPr>
          </a:p>
          <a:p>
            <a:r>
              <a:rPr lang="en-US" altLang="zh-CN" sz="2800" b="1" dirty="0">
                <a:sym typeface="+mn-ea"/>
              </a:rPr>
              <a:t>Evaluation of the Sports </a:t>
            </a:r>
            <a:endParaRPr lang="en-US" altLang="zh-CN" sz="2800" b="1" dirty="0">
              <a:sym typeface="+mn-ea"/>
            </a:endParaRPr>
          </a:p>
          <a:p>
            <a:r>
              <a:rPr lang="en-US" altLang="zh-CN" sz="2800" b="1" dirty="0">
                <a:sym typeface="+mn-ea"/>
              </a:rPr>
              <a:t>Assessment of The Athlete </a:t>
            </a:r>
            <a:endParaRPr lang="en-US" altLang="zh-CN" sz="2800" b="1" dirty="0">
              <a:sym typeface="+mn-ea"/>
            </a:endParaRPr>
          </a:p>
          <a:p>
            <a:pPr marL="0" indent="0">
              <a:buNone/>
            </a:pPr>
            <a:r>
              <a:rPr lang="en-US" altLang="zh-CN" sz="2800" b="1" dirty="0">
                <a:sym typeface="+mn-ea"/>
              </a:rPr>
              <a:t> </a:t>
            </a:r>
            <a:endParaRPr lang="en-US" altLang="zh-CN" sz="2800" b="1" dirty="0">
              <a:sym typeface="+mn-ea"/>
            </a:endParaRPr>
          </a:p>
        </p:txBody>
      </p:sp>
      <p:sp>
        <p:nvSpPr>
          <p:cNvPr id="7" name="标题 3"/>
          <p:cNvSpPr>
            <a:spLocks noGrp="1"/>
          </p:cNvSpPr>
          <p:nvPr>
            <p:ph type="title"/>
            <p:custDataLst>
              <p:tags r:id="rId1"/>
            </p:custDataLst>
          </p:nvPr>
        </p:nvSpPr>
        <p:spPr>
          <a:xfrm>
            <a:off x="1541780" y="823595"/>
            <a:ext cx="4788535" cy="882015"/>
          </a:xfrm>
        </p:spPr>
        <p:txBody>
          <a:bodyPr>
            <a:noAutofit/>
          </a:bodyPr>
          <a:p>
            <a:r>
              <a:rPr lang="en-US" altLang="zh-CN" sz="4000" dirty="0">
                <a:sym typeface="+mn-ea"/>
              </a:rPr>
              <a:t>Need Analysis</a:t>
            </a:r>
            <a:endParaRPr lang="en-US" altLang="zh-CN" sz="4000" dirty="0" smtClean="0">
              <a:sym typeface="+mn-ea"/>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p:nvPr>
            <p:ph sz="quarter" idx="13"/>
          </p:nvPr>
        </p:nvSpPr>
        <p:spPr>
          <a:xfrm>
            <a:off x="1282700" y="1845945"/>
            <a:ext cx="9626600" cy="4114165"/>
          </a:xfrm>
        </p:spPr>
        <p:txBody>
          <a:bodyPr>
            <a:noAutofit/>
          </a:bodyPr>
          <a:p>
            <a:pPr marL="514350" indent="-514350">
              <a:buFont typeface="+mj-lt"/>
              <a:buAutoNum type="arabicPeriod"/>
            </a:pPr>
            <a:r>
              <a:rPr lang="en-US" altLang="zh-CN" sz="2800" dirty="0">
                <a:sym typeface="+mn-ea"/>
              </a:rPr>
              <a:t>Movement Analysis - Body and limb movements patterns and muscular involment</a:t>
            </a:r>
            <a:endParaRPr lang="en-US" altLang="zh-CN" sz="2800" dirty="0">
              <a:sym typeface="+mn-ea"/>
            </a:endParaRPr>
          </a:p>
          <a:p>
            <a:pPr marL="514350" indent="-514350">
              <a:buFont typeface="+mj-lt"/>
              <a:buAutoNum type="arabicPeriod"/>
            </a:pPr>
            <a:r>
              <a:rPr lang="en-US" altLang="zh-CN" sz="2800" dirty="0">
                <a:sym typeface="+mn-ea"/>
              </a:rPr>
              <a:t>Physiological Analysis - Strength , Power , Hypertrophy and muscular Endurance .</a:t>
            </a:r>
            <a:endParaRPr lang="en-US" altLang="zh-CN" sz="2800" dirty="0">
              <a:sym typeface="+mn-ea"/>
            </a:endParaRPr>
          </a:p>
          <a:p>
            <a:pPr marL="514350" indent="-514350">
              <a:buFont typeface="+mj-lt"/>
              <a:buAutoNum type="arabicPeriod"/>
            </a:pPr>
            <a:r>
              <a:rPr lang="en-US" altLang="zh-CN" sz="2800" dirty="0">
                <a:sym typeface="+mn-ea"/>
              </a:rPr>
              <a:t>Injury Analysis- Commom sites for joint and muscle injury and causative factors.</a:t>
            </a:r>
            <a:endParaRPr lang="en-US" altLang="zh-CN" sz="2800" dirty="0">
              <a:sym typeface="+mn-ea"/>
            </a:endParaRPr>
          </a:p>
          <a:p>
            <a:pPr marL="514350" indent="-514350">
              <a:buFont typeface="+mj-lt"/>
              <a:buAutoNum type="arabicPeriod"/>
            </a:pPr>
            <a:endParaRPr lang="en-US" altLang="zh-CN" sz="2800" dirty="0">
              <a:sym typeface="+mn-ea"/>
            </a:endParaRPr>
          </a:p>
        </p:txBody>
      </p:sp>
      <p:sp>
        <p:nvSpPr>
          <p:cNvPr id="7" name="标题 3"/>
          <p:cNvSpPr>
            <a:spLocks noGrp="1"/>
          </p:cNvSpPr>
          <p:nvPr>
            <p:ph type="title"/>
            <p:custDataLst>
              <p:tags r:id="rId1"/>
            </p:custDataLst>
          </p:nvPr>
        </p:nvSpPr>
        <p:spPr>
          <a:xfrm>
            <a:off x="2173605" y="612775"/>
            <a:ext cx="8415020" cy="882015"/>
          </a:xfrm>
        </p:spPr>
        <p:txBody>
          <a:bodyPr>
            <a:noAutofit/>
          </a:bodyPr>
          <a:p>
            <a:r>
              <a:rPr lang="en-US" altLang="zh-CN" sz="4000" dirty="0" smtClean="0">
                <a:sym typeface="+mn-ea"/>
              </a:rPr>
              <a:t>Evaluation of The Sport</a:t>
            </a:r>
            <a:endParaRPr lang="en-US" altLang="zh-CN" sz="4000" dirty="0" smtClean="0">
              <a:sym typeface="+mn-ea"/>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p:nvPr>
            <p:ph sz="quarter" idx="13"/>
          </p:nvPr>
        </p:nvSpPr>
        <p:spPr>
          <a:xfrm>
            <a:off x="1282700" y="1845945"/>
            <a:ext cx="9626600" cy="4114165"/>
          </a:xfrm>
        </p:spPr>
        <p:txBody>
          <a:bodyPr>
            <a:noAutofit/>
          </a:bodyPr>
          <a:p>
            <a:pPr marL="0" indent="0">
              <a:buFont typeface="+mj-lt"/>
              <a:buNone/>
            </a:pPr>
            <a:r>
              <a:rPr lang="en-US" altLang="zh-CN" sz="2800" b="1" dirty="0">
                <a:sym typeface="+mn-ea"/>
              </a:rPr>
              <a:t>___</a:t>
            </a:r>
            <a:r>
              <a:rPr lang="en-US" altLang="zh-CN" sz="3600" b="1" dirty="0">
                <a:sym typeface="+mn-ea"/>
              </a:rPr>
              <a:t>Training </a:t>
            </a:r>
            <a:r>
              <a:rPr lang="en-US" altLang="zh-CN" sz="3600" b="1" dirty="0">
                <a:sym typeface="+mn-ea"/>
              </a:rPr>
              <a:t> </a:t>
            </a:r>
            <a:r>
              <a:rPr lang="en-US" altLang="zh-CN" sz="3600" b="1" dirty="0">
                <a:sym typeface="+mn-ea"/>
              </a:rPr>
              <a:t>Status</a:t>
            </a:r>
            <a:endParaRPr lang="en-US" altLang="zh-CN" sz="2800" b="1" dirty="0">
              <a:sym typeface="+mn-ea"/>
            </a:endParaRPr>
          </a:p>
          <a:p>
            <a:pPr marL="514350" indent="-514350">
              <a:buFont typeface="+mj-lt"/>
              <a:buAutoNum type="arabicPeriod"/>
            </a:pPr>
            <a:r>
              <a:rPr lang="en-US" altLang="zh-CN" sz="2800" dirty="0">
                <a:sym typeface="+mn-ea"/>
              </a:rPr>
              <a:t>Type of traning program</a:t>
            </a:r>
            <a:endParaRPr lang="en-US" altLang="zh-CN" sz="2800" dirty="0">
              <a:sym typeface="+mn-ea"/>
            </a:endParaRPr>
          </a:p>
          <a:p>
            <a:pPr marL="514350" indent="-514350">
              <a:buFont typeface="+mj-lt"/>
              <a:buAutoNum type="arabicPeriod"/>
            </a:pPr>
            <a:r>
              <a:rPr lang="en-US" altLang="zh-CN" sz="2800" dirty="0">
                <a:sym typeface="+mn-ea"/>
              </a:rPr>
              <a:t>Length of recent regular participation in previous traning programs</a:t>
            </a:r>
            <a:endParaRPr lang="en-US" altLang="zh-CN" sz="2800" dirty="0">
              <a:sym typeface="+mn-ea"/>
            </a:endParaRPr>
          </a:p>
          <a:p>
            <a:pPr marL="514350" indent="-514350">
              <a:buFont typeface="+mj-lt"/>
              <a:buAutoNum type="arabicPeriod"/>
            </a:pPr>
            <a:r>
              <a:rPr lang="en-US" altLang="zh-CN" sz="2800" dirty="0">
                <a:sym typeface="+mn-ea"/>
              </a:rPr>
              <a:t>Lable of intensity involved in Previous trining</a:t>
            </a:r>
            <a:endParaRPr lang="en-US" altLang="zh-CN" sz="2800" dirty="0">
              <a:sym typeface="+mn-ea"/>
            </a:endParaRPr>
          </a:p>
          <a:p>
            <a:pPr marL="514350" indent="-514350">
              <a:buFont typeface="+mj-lt"/>
              <a:buAutoNum type="arabicPeriod"/>
            </a:pPr>
            <a:r>
              <a:rPr lang="en-US" altLang="zh-CN" sz="2800" dirty="0">
                <a:sym typeface="+mn-ea"/>
              </a:rPr>
              <a:t>Degree of Exercise Technique Experience</a:t>
            </a:r>
            <a:endParaRPr lang="en-US" altLang="zh-CN" sz="2800" dirty="0">
              <a:sym typeface="+mn-ea"/>
            </a:endParaRPr>
          </a:p>
        </p:txBody>
      </p:sp>
      <p:sp>
        <p:nvSpPr>
          <p:cNvPr id="7" name="标题 3"/>
          <p:cNvSpPr>
            <a:spLocks noGrp="1"/>
          </p:cNvSpPr>
          <p:nvPr>
            <p:ph type="title"/>
            <p:custDataLst>
              <p:tags r:id="rId1"/>
            </p:custDataLst>
          </p:nvPr>
        </p:nvSpPr>
        <p:spPr>
          <a:xfrm>
            <a:off x="2173605" y="612775"/>
            <a:ext cx="8415020" cy="882015"/>
          </a:xfrm>
        </p:spPr>
        <p:txBody>
          <a:bodyPr>
            <a:noAutofit/>
          </a:bodyPr>
          <a:p>
            <a:r>
              <a:rPr lang="en-US" altLang="zh-CN" sz="4000" dirty="0" smtClean="0">
                <a:sym typeface="+mn-ea"/>
              </a:rPr>
              <a:t>Assessment of The Athlete</a:t>
            </a:r>
            <a:endParaRPr lang="en-US" altLang="zh-CN" sz="4000" dirty="0" smtClean="0">
              <a:sym typeface="+mn-ea"/>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SLIDE_BACKGROUND_TYPE" val="general"/>
  <p:tag name="KSO_WM_SLIDE_BK_DARK_LIGHT" val="2"/>
  <p:tag name="KSO_WM_UNIT_TYPE" val="i"/>
  <p:tag name="KSO_WM_UNIT_INDEX"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1"/>
</p:tagLst>
</file>

<file path=ppt/tags/tag12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TYPE" val="i"/>
  <p:tag name="KSO_WM_UNIT_INDEX" val="1"/>
</p:tagLst>
</file>

<file path=ppt/tags/tag12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Lst>
</file>

<file path=ppt/tags/tag12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Lst>
</file>

<file path=ppt/tags/tag12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Lst>
</file>

<file path=ppt/tags/tag13.xml><?xml version="1.0" encoding="utf-8"?>
<p:tagLst xmlns:p="http://schemas.openxmlformats.org/presentationml/2006/main">
  <p:tag name="PA" val="v4.2.5"/>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3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i*4"/>
  <p:tag name="KSO_WM_UNIT_LAYERLEVEL" val="1"/>
  <p:tag name="KSO_WM_TAG_VERSION" val="1.0"/>
  <p:tag name="KSO_WM_BEAUTIFY_FLAG" val="#wm#"/>
  <p:tag name="KSO_WM_UNIT_TYPE" val="i"/>
  <p:tag name="KSO_WM_UNIT_INDEX" val="4"/>
</p:tagLst>
</file>

<file path=ppt/tags/tag13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i*6"/>
  <p:tag name="KSO_WM_UNIT_LAYERLEVEL" val="1"/>
  <p:tag name="KSO_WM_TAG_VERSION" val="1.0"/>
  <p:tag name="KSO_WM_BEAUTIFY_FLAG" val="#wm#"/>
  <p:tag name="KSO_WM_UNIT_TYPE" val="i"/>
  <p:tag name="KSO_WM_UNIT_INDEX" val="6"/>
</p:tagLst>
</file>

<file path=ppt/tags/tag13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i*7"/>
  <p:tag name="KSO_WM_UNIT_LAYERLEVEL" val="1"/>
  <p:tag name="KSO_WM_TAG_VERSION" val="1.0"/>
  <p:tag name="KSO_WM_BEAUTIFY_FLAG" val="#wm#"/>
  <p:tag name="KSO_WM_UNIT_TYPE" val="i"/>
  <p:tag name="KSO_WM_UNIT_INDEX" val="7"/>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 name="KSO_WM_SLIDE_BACKGROUND_TYPE" val="leftRigh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xml><?xml version="1.0" encoding="utf-8"?>
<p:tagLst xmlns:p="http://schemas.openxmlformats.org/presentationml/2006/main">
  <p:tag name="PA" val="v4.2.5"/>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Lst>
</file>

<file path=ppt/tags/tag14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Lst>
</file>

<file path=ppt/tags/tag14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Lst>
</file>

<file path=ppt/tags/tag14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4"/>
  <p:tag name="KSO_WM_UNIT_LAYERLEVEL" val="1"/>
  <p:tag name="KSO_WM_TAG_VERSION" val="1.0"/>
  <p:tag name="KSO_WM_BEAUTIFY_FLAG" val="#wm#"/>
  <p:tag name="KSO_WM_UNIT_TYPE" val="i"/>
  <p:tag name="KSO_WM_UNIT_INDEX" val="4"/>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 name="KSO_WM_SLIDE_BACKGROUND_TYPE" val="topBottom"/>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Lst>
</file>

<file path=ppt/tags/tag15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Lst>
</file>

<file path=ppt/tags/tag15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Lst>
</file>

<file path=ppt/tags/tag1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4"/>
  <p:tag name="KSO_WM_UNIT_LAYERLEVEL" val="1"/>
  <p:tag name="KSO_WM_TAG_VERSION" val="1.0"/>
  <p:tag name="KSO_WM_BEAUTIFY_FLAG" val="#wm#"/>
  <p:tag name="KSO_WM_UNIT_TYPE" val="i"/>
  <p:tag name="KSO_WM_UNIT_INDEX" val="4"/>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xml><?xml version="1.0" encoding="utf-8"?>
<p:tagLst xmlns:p="http://schemas.openxmlformats.org/presentationml/2006/main">
  <p:tag name="PA" val="v4.2.5"/>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SLIDE_BACKGROUND_MASK_FLAG" val="1"/>
  <p:tag name="KSO_WM_UNIT_TYPE" val="y"/>
  <p:tag name="KSO_WM_UNIT_INDEX" val="5"/>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 name="KSO_WM_SLIDE_BACKGROUND_TYPE" val="bottomTop"/>
  <p:tag name="KSO_WM_SLIDE_BK_DARK_LIGHT" val="2"/>
</p:tagLst>
</file>

<file path=ppt/tags/tag16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Lst>
</file>

<file path=ppt/tags/tag16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Lst>
</file>

<file path=ppt/tags/tag16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Lst>
</file>

<file path=ppt/tags/tag16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UNIT_TYPE" val="i"/>
  <p:tag name="KSO_WM_UNIT_INDEX" val="4"/>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xml><?xml version="1.0" encoding="utf-8"?>
<p:tagLst xmlns:p="http://schemas.openxmlformats.org/presentationml/2006/main">
  <p:tag name="PA" val="v4.2.5"/>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SLIDE_BACKGROUND_MASK_FLAG" val="1"/>
  <p:tag name="KSO_WM_UNIT_TYPE" val="y"/>
  <p:tag name="KSO_WM_UNIT_INDEX" val="4"/>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ACKGROUND_TYPE" val="navigation"/>
  <p:tag name="KSO_WM_SLIDE_BK_DARK_LIGHT" val="2"/>
  <p:tag name="KSO_WM_UNIT_TYPE" val="i"/>
  <p:tag name="KSO_WM_UNIT_INDEX"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SLIDE_BACKGROUND_TYPE" val="navigation"/>
  <p:tag name="KSO_WM_SLIDE_BK_DARK_LIGHT" val="2"/>
  <p:tag name="KSO_WM_UNIT_TYPE" val="i"/>
  <p:tag name="KSO_WM_UNIT_INDEX"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SLIDE_BACKGROUND_TYPE" val="navigation"/>
  <p:tag name="KSO_WM_SLIDE_BK_DARK_LIGHT" val="2"/>
  <p:tag name="KSO_WM_UNIT_TYPE" val="i"/>
  <p:tag name="KSO_WM_UNIT_INDEX" val="3"/>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4"/>
  <p:tag name="KSO_WM_UNIT_LAYERLEVEL" val="1"/>
  <p:tag name="KSO_WM_TAG_VERSION" val="1.0"/>
  <p:tag name="KSO_WM_BEAUTIFY_FLAG" val="#wm#"/>
  <p:tag name="KSO_WM_SLIDE_BACKGROUND_TYPE" val="navigation"/>
  <p:tag name="KSO_WM_SLIDE_BK_DARK_LIGHT" val="2"/>
  <p:tag name="KSO_WM_UNIT_TYPE" val="i"/>
  <p:tag name="KSO_WM_UNIT_INDEX" val="4"/>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 name="KSO_WM_SLIDE_BACKGROUND_TYPE" val="navigation"/>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1"/>
</p:tagLst>
</file>

<file path=ppt/tags/tag18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Lst>
</file>

<file path=ppt/tags/tag187.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Lst>
</file>

<file path=ppt/tags/tag18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Lst>
</file>

<file path=ppt/tags/tag18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UNIT_TYPE" val="i"/>
  <p:tag name="KSO_WM_UNIT_INDEX" val="4"/>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UNIT_TYPE" val="i"/>
  <p:tag name="KSO_WM_UNIT_INDEX" val="5"/>
</p:tagLst>
</file>

<file path=ppt/tags/tag19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UNIT_TYPE" val="i"/>
  <p:tag name="KSO_WM_UNIT_INDEX" val="7"/>
</p:tagLst>
</file>

<file path=ppt/tags/tag19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UNIT_TYPE" val="i"/>
  <p:tag name="KSO_WM_UNIT_INDEX" val="6"/>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76"/>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7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3.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676"/>
  <p:tag name="KSO_WM_TEMPLATE_THUMBS_INDEX" val="1、4、7、8、9、10、11、12、13、14、15"/>
  <p:tag name="KSO_WM_TEMPLATE_MASTER_THUMB_INDEX" val="18"/>
</p:tagLst>
</file>

<file path=ppt/tags/tag204.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76_1*a*1"/>
  <p:tag name="KSO_WM_TEMPLATE_CATEGORY" val="custom"/>
  <p:tag name="KSO_WM_TEMPLATE_INDEX" val="20202676"/>
  <p:tag name="KSO_WM_UNIT_LAYERLEVEL" val="1"/>
  <p:tag name="KSO_WM_TAG_VERSION" val="1.0"/>
  <p:tag name="KSO_WM_BEAUTIFY_FLAG" val="#wm#"/>
  <p:tag name="KSO_WM_UNIT_PRESET_TEXT" val="Product Launch"/>
</p:tagLst>
</file>

<file path=ppt/tags/tag205.xml><?xml version="1.0" encoding="utf-8"?>
<p:tagLst xmlns:p="http://schemas.openxmlformats.org/presentationml/2006/main">
  <p:tag name="KSO_WM_SLIDE_ID" val="custom20202676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2676"/>
  <p:tag name="KSO_WM_SLIDE_LAYOUT" val="a_b"/>
  <p:tag name="KSO_WM_SLIDE_LAYOUT_CNT" val="1_3"/>
  <p:tag name="KSO_WM_TEMPLATE_THUMBS_INDEX" val="1、4、7、8、9、10、11、12、13、14、15"/>
  <p:tag name="KSO_WM_TEMPLATE_MASTER_THUMB_INDEX" val="1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76_6*b*1"/>
  <p:tag name="KSO_WM_TEMPLATE_CATEGORY" val="custom"/>
  <p:tag name="KSO_WM_TEMPLATE_INDEX" val="20202676"/>
  <p:tag name="KSO_WM_UNIT_LAYERLEVEL" val="1"/>
  <p:tag name="KSO_WM_TAG_VERSION" val="1.0"/>
  <p:tag name="KSO_WM_BEAUTIFY_FLAG" val="#wm#"/>
  <p:tag name="KSO_WM_UNIT_ISCONTENTSTITLE" val="0"/>
  <p:tag name="KSO_WM_UNIT_PRESET_TEXT" val="CONTENTS"/>
  <p:tag name="KSO_WM_UNIT_NOCLEAR" val="0"/>
  <p:tag name="KSO_WM_UNIT_VALUE" val="7"/>
  <p:tag name="KSO_WM_DIAGRAM_GROUP_CODE" val="l1-1"/>
  <p:tag name="KSO_WM_UNIT_TYPE" val="b"/>
  <p:tag name="KSO_WM_UNIT_INDEX" val="1"/>
</p:tagLst>
</file>

<file path=ppt/tags/tag207.xml><?xml version="1.0" encoding="utf-8"?>
<p:tagLst xmlns:p="http://schemas.openxmlformats.org/presentationml/2006/main">
  <p:tag name="KSO_WM_SLIDE_ID" val="custom20202676_6"/>
  <p:tag name="KSO_WM_TEMPLATE_SUBCATEGORY" val="0"/>
  <p:tag name="KSO_WM_TEMPLATE_MASTER_TYPE" val="1"/>
  <p:tag name="KSO_WM_TEMPLATE_COLOR_TYPE" val="1"/>
  <p:tag name="KSO_WM_SLIDE_ITEM_CNT" val="6"/>
  <p:tag name="KSO_WM_SLIDE_INDEX" val="6"/>
  <p:tag name="KSO_WM_TAG_VERSION" val="1.0"/>
  <p:tag name="KSO_WM_BEAUTIFY_FLAG" val="#wm#"/>
  <p:tag name="KSO_WM_TEMPLATE_CATEGORY" val="custom"/>
  <p:tag name="KSO_WM_TEMPLATE_INDEX" val="20202676"/>
  <p:tag name="KSO_WM_SLIDE_TYPE" val="contents"/>
  <p:tag name="KSO_WM_SLIDE_SUBTYPE" val="diag"/>
  <p:tag name="KSO_WM_DIAGRAM_GROUP_CODE" val="l1-1"/>
  <p:tag name="KSO_WM_SLIDE_DIAGTYPE" val="l"/>
  <p:tag name="KSO_WM_SLIDE_LAYOUT" val="a_b_l"/>
  <p:tag name="KSO_WM_SLIDE_LAYOUT_CNT" val="1_1_1"/>
</p:tagLst>
</file>

<file path=ppt/tags/tag208.xml><?xml version="1.0" encoding="utf-8"?>
<p:tagLst xmlns:p="http://schemas.openxmlformats.org/presentationml/2006/main">
  <p:tag name="KSO_WM_SLIDE_ID" val="custom20202676_8"/>
  <p:tag name="KSO_WM_TEMPLATE_SUBCATEGORY" val="0"/>
  <p:tag name="KSO_WM_TEMPLATE_MASTER_TYPE" val="1"/>
  <p:tag name="KSO_WM_TEMPLATE_COLOR_TYPE" val="1"/>
  <p:tag name="KSO_WM_SLIDE_ITEM_CNT" val="0"/>
  <p:tag name="KSO_WM_SLIDE_INDEX" val="8"/>
  <p:tag name="KSO_WM_TAG_VERSION" val="1.0"/>
  <p:tag name="KSO_WM_BEAUTIFY_FLAG" val="#wm#"/>
  <p:tag name="KSO_WM_TEMPLATE_CATEGORY" val="custom"/>
  <p:tag name="KSO_WM_TEMPLATE_INDEX" val="20202676"/>
  <p:tag name="KSO_WM_SLIDE_LAYOUT" val="a_d_f"/>
  <p:tag name="KSO_WM_SLIDE_LAYOUT_CNT" val="1_1_1"/>
  <p:tag name="KSO_WM_SLIDE_TYPE" val="text"/>
  <p:tag name="KSO_WM_SLIDE_SUBTYPE" val="picTxt"/>
  <p:tag name="KSO_WM_SLIDE_SIZE" val="864*443"/>
  <p:tag name="KSO_WM_SLIDE_POSITION" val="47*48"/>
</p:tagLst>
</file>

<file path=ppt/tags/tag209.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676_9*a*1"/>
  <p:tag name="KSO_WM_TEMPLATE_CATEGORY" val="custom"/>
  <p:tag name="KSO_WM_TEMPLATE_INDEX" val="20202676"/>
  <p:tag name="KSO_WM_UNIT_LAYERLEVEL" val="1"/>
  <p:tag name="KSO_WM_TAG_VERSION" val="1.0"/>
  <p:tag name="KSO_WM_BEAUTIFY_FLAG" val="#wm#"/>
  <p:tag name="KSO_WM_UNIT_PRESET_TEXT" val="Click here to add to the title"/>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UNIT_PRESET_TEXT" val="Click here to add the text, the text is the extraction of your thought, please try to explain your point of view as succinctly as possible. 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13;Click here to add the text, the text is the extraction of your thought, please try to explain your point of view as succinctly as possible. 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
  <p:tag name="KSO_WM_UNIT_NOCLEAR" val="0"/>
  <p:tag name="KSO_WM_UNIT_VALUE" val="460"/>
  <p:tag name="KSO_WM_UNIT_HIGHLIGHT" val="0"/>
  <p:tag name="KSO_WM_UNIT_COMPATIBLE" val="0"/>
  <p:tag name="KSO_WM_UNIT_DIAGRAM_ISNUMVISUAL" val="0"/>
  <p:tag name="KSO_WM_UNIT_DIAGRAM_ISREFERUNIT" val="0"/>
  <p:tag name="KSO_WM_UNIT_TYPE" val="f"/>
  <p:tag name="KSO_WM_UNIT_INDEX" val="1"/>
  <p:tag name="KSO_WM_UNIT_ID" val="custom20202676_9*f*1"/>
  <p:tag name="KSO_WM_TEMPLATE_CATEGORY" val="custom"/>
  <p:tag name="KSO_WM_TEMPLATE_INDEX" val="20202676"/>
  <p:tag name="KSO_WM_UNIT_LAYERLEVEL" val="1"/>
  <p:tag name="KSO_WM_TAG_VERSION" val="1.0"/>
  <p:tag name="KSO_WM_BEAUTIFY_FLAG" val="#wm#"/>
</p:tagLst>
</file>

<file path=ppt/tags/tag211.xml><?xml version="1.0" encoding="utf-8"?>
<p:tagLst xmlns:p="http://schemas.openxmlformats.org/presentationml/2006/main">
  <p:tag name="KSO_WM_SLIDE_ID" val="custom20202676_9"/>
  <p:tag name="KSO_WM_TEMPLATE_SUBCATEGORY" val="0"/>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2676"/>
  <p:tag name="KSO_WM_SLIDE_LAYOUT" val="a_f"/>
  <p:tag name="KSO_WM_SLIDE_LAYOUT_CNT" val="1_1"/>
  <p:tag name="KSO_WM_TEMPLATE_MASTER_TYPE" val="1"/>
  <p:tag name="KSO_WM_TEMPLATE_COLOR_TYPE" val="1"/>
</p:tagLst>
</file>

<file path=ppt/tags/tag212.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676_10*a*1"/>
  <p:tag name="KSO_WM_TEMPLATE_CATEGORY" val="custom"/>
  <p:tag name="KSO_WM_TEMPLATE_INDEX" val="20202676"/>
  <p:tag name="KSO_WM_UNIT_LAYERLEVEL" val="1"/>
  <p:tag name="KSO_WM_TAG_VERSION" val="1.0"/>
  <p:tag name="KSO_WM_BEAUTIFY_FLAG" val="#wm#"/>
  <p:tag name="KSO_WM_UNIT_PRESET_TEXT" val="Click here to add to the title"/>
</p:tagLst>
</file>

<file path=ppt/tags/tag213.xml><?xml version="1.0" encoding="utf-8"?>
<p:tagLst xmlns:p="http://schemas.openxmlformats.org/presentationml/2006/main">
  <p:tag name="KSO_WM_SLIDE_ID" val="custom20202676_9"/>
  <p:tag name="KSO_WM_TEMPLATE_SUBCATEGORY" val="0"/>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2676"/>
  <p:tag name="KSO_WM_SLIDE_LAYOUT" val="a_f"/>
  <p:tag name="KSO_WM_SLIDE_LAYOUT_CNT" val="1_1"/>
  <p:tag name="KSO_WM_TEMPLATE_MASTER_TYPE" val="1"/>
  <p:tag name="KSO_WM_TEMPLATE_COLOR_TYPE" val="1"/>
</p:tagLst>
</file>

<file path=ppt/tags/tag214.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676_10*a*1"/>
  <p:tag name="KSO_WM_TEMPLATE_CATEGORY" val="custom"/>
  <p:tag name="KSO_WM_TEMPLATE_INDEX" val="20202676"/>
  <p:tag name="KSO_WM_UNIT_LAYERLEVEL" val="1"/>
  <p:tag name="KSO_WM_TAG_VERSION" val="1.0"/>
  <p:tag name="KSO_WM_BEAUTIFY_FLAG" val="#wm#"/>
  <p:tag name="KSO_WM_UNIT_PRESET_TEXT" val="Click here to add to the title"/>
</p:tagLst>
</file>

<file path=ppt/tags/tag215.xml><?xml version="1.0" encoding="utf-8"?>
<p:tagLst xmlns:p="http://schemas.openxmlformats.org/presentationml/2006/main">
  <p:tag name="KSO_WM_SLIDE_ID" val="custom20202676_9"/>
  <p:tag name="KSO_WM_TEMPLATE_SUBCATEGORY" val="0"/>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2676"/>
  <p:tag name="KSO_WM_SLIDE_LAYOUT" val="a_f"/>
  <p:tag name="KSO_WM_SLIDE_LAYOUT_CNT" val="1_1"/>
  <p:tag name="KSO_WM_TEMPLATE_MASTER_TYPE" val="1"/>
  <p:tag name="KSO_WM_TEMPLATE_COLOR_TYPE" val="1"/>
</p:tagLst>
</file>

<file path=ppt/tags/tag21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676_10*a*1"/>
  <p:tag name="KSO_WM_TEMPLATE_CATEGORY" val="custom"/>
  <p:tag name="KSO_WM_TEMPLATE_INDEX" val="20202676"/>
  <p:tag name="KSO_WM_UNIT_LAYERLEVEL" val="1"/>
  <p:tag name="KSO_WM_TAG_VERSION" val="1.0"/>
  <p:tag name="KSO_WM_BEAUTIFY_FLAG" val="#wm#"/>
  <p:tag name="KSO_WM_UNIT_PRESET_TEXT" val="Click here to add to the title"/>
</p:tagLst>
</file>

<file path=ppt/tags/tag217.xml><?xml version="1.0" encoding="utf-8"?>
<p:tagLst xmlns:p="http://schemas.openxmlformats.org/presentationml/2006/main">
  <p:tag name="KSO_WM_SLIDE_ID" val="custom20202676_9"/>
  <p:tag name="KSO_WM_TEMPLATE_SUBCATEGORY" val="0"/>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2676"/>
  <p:tag name="KSO_WM_SLIDE_LAYOUT" val="a_f"/>
  <p:tag name="KSO_WM_SLIDE_LAYOUT_CNT" val="1_1"/>
  <p:tag name="KSO_WM_TEMPLATE_MASTER_TYPE" val="1"/>
  <p:tag name="KSO_WM_TEMPLATE_COLOR_TYPE" val="1"/>
</p:tagLst>
</file>

<file path=ppt/tags/tag218.xml><?xml version="1.0" encoding="utf-8"?>
<p:tagLst xmlns:p="http://schemas.openxmlformats.org/presentationml/2006/main">
  <p:tag name="KSO_WM_SLIDE_ID" val="custom20202676_11"/>
  <p:tag name="KSO_WM_TEMPLATE_SUBCATEGORY" val="0"/>
  <p:tag name="KSO_WM_SLIDE_TYPE" val="text"/>
  <p:tag name="KSO_WM_SLIDE_SUBTYPE" val="picTxt"/>
  <p:tag name="KSO_WM_SLIDE_ITEM_CNT" val="0"/>
  <p:tag name="KSO_WM_SLIDE_INDEX" val="11"/>
  <p:tag name="KSO_WM_SLIDE_SIZE" val="864*430"/>
  <p:tag name="KSO_WM_SLIDE_POSITION" val="48*61"/>
  <p:tag name="KSO_WM_TAG_VERSION" val="1.0"/>
  <p:tag name="KSO_WM_BEAUTIFY_FLAG" val="#wm#"/>
  <p:tag name="KSO_WM_TEMPLATE_CATEGORY" val="custom"/>
  <p:tag name="KSO_WM_TEMPLATE_INDEX" val="20202676"/>
  <p:tag name="KSO_WM_SLIDE_LAYOUT" val="a_d_f"/>
  <p:tag name="KSO_WM_SLIDE_LAYOUT_CNT" val="1_1_1"/>
  <p:tag name="KSO_WM_TEMPLATE_MASTER_TYPE" val="1"/>
  <p:tag name="KSO_WM_TEMPLATE_COLOR_TYPE" val="1"/>
</p:tagLst>
</file>

<file path=ppt/tags/tag219.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676_10*a*1"/>
  <p:tag name="KSO_WM_TEMPLATE_CATEGORY" val="custom"/>
  <p:tag name="KSO_WM_TEMPLATE_INDEX" val="20202676"/>
  <p:tag name="KSO_WM_UNIT_LAYERLEVEL" val="1"/>
  <p:tag name="KSO_WM_TAG_VERSION" val="1.0"/>
  <p:tag name="KSO_WM_BEAUTIFY_FLAG" val="#wm#"/>
  <p:tag name="KSO_WM_UNIT_PRESET_TEXT" val="Click here to add to the titl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SLIDE_ID" val="custom20202676_9"/>
  <p:tag name="KSO_WM_TEMPLATE_SUBCATEGORY" val="0"/>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2676"/>
  <p:tag name="KSO_WM_SLIDE_LAYOUT" val="a_f"/>
  <p:tag name="KSO_WM_SLIDE_LAYOUT_CNT" val="1_1"/>
  <p:tag name="KSO_WM_TEMPLATE_MASTER_TYPE" val="1"/>
  <p:tag name="KSO_WM_TEMPLATE_COLOR_TYPE" val="1"/>
</p:tagLst>
</file>

<file path=ppt/tags/tag221.xml><?xml version="1.0" encoding="utf-8"?>
<p:tagLst xmlns:p="http://schemas.openxmlformats.org/presentationml/2006/main">
  <p:tag name="KSO_WM_SLIDE_ID" val="custom20202676_9"/>
  <p:tag name="KSO_WM_TEMPLATE_SUBCATEGORY" val="0"/>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2676"/>
  <p:tag name="KSO_WM_SLIDE_LAYOUT" val="a_f"/>
  <p:tag name="KSO_WM_SLIDE_LAYOUT_CNT" val="1_1"/>
  <p:tag name="KSO_WM_TEMPLATE_MASTER_TYPE" val="1"/>
  <p:tag name="KSO_WM_TEMPLATE_COLOR_TYPE" val="1"/>
</p:tagLst>
</file>

<file path=ppt/tags/tag222.xml><?xml version="1.0" encoding="utf-8"?>
<p:tagLst xmlns:p="http://schemas.openxmlformats.org/presentationml/2006/main">
  <p:tag name="KSO_WM_SLIDE_ID" val="custom20202676_9"/>
  <p:tag name="KSO_WM_TEMPLATE_SUBCATEGORY" val="0"/>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2676"/>
  <p:tag name="KSO_WM_SLIDE_LAYOUT" val="a_f"/>
  <p:tag name="KSO_WM_SLIDE_LAYOUT_CNT" val="1_1"/>
  <p:tag name="KSO_WM_TEMPLATE_MASTER_TYPE" val="1"/>
  <p:tag name="KSO_WM_TEMPLATE_COLOR_TYPE" val="1"/>
</p:tagLst>
</file>

<file path=ppt/tags/tag223.xml><?xml version="1.0" encoding="utf-8"?>
<p:tagLst xmlns:p="http://schemas.openxmlformats.org/presentationml/2006/main">
  <p:tag name="KSO_WM_SLIDE_ID" val="custom20202676_11"/>
  <p:tag name="KSO_WM_TEMPLATE_SUBCATEGORY" val="0"/>
  <p:tag name="KSO_WM_SLIDE_TYPE" val="text"/>
  <p:tag name="KSO_WM_SLIDE_SUBTYPE" val="picTxt"/>
  <p:tag name="KSO_WM_SLIDE_ITEM_CNT" val="0"/>
  <p:tag name="KSO_WM_SLIDE_INDEX" val="11"/>
  <p:tag name="KSO_WM_SLIDE_SIZE" val="864*430"/>
  <p:tag name="KSO_WM_SLIDE_POSITION" val="48*61"/>
  <p:tag name="KSO_WM_TAG_VERSION" val="1.0"/>
  <p:tag name="KSO_WM_BEAUTIFY_FLAG" val="#wm#"/>
  <p:tag name="KSO_WM_TEMPLATE_CATEGORY" val="custom"/>
  <p:tag name="KSO_WM_TEMPLATE_INDEX" val="20202676"/>
  <p:tag name="KSO_WM_SLIDE_LAYOUT" val="a_d_f"/>
  <p:tag name="KSO_WM_SLIDE_LAYOUT_CNT" val="1_1_1"/>
  <p:tag name="KSO_WM_TEMPLATE_MASTER_TYPE" val="1"/>
  <p:tag name="KSO_WM_TEMPLATE_COLOR_TYPE" val="1"/>
</p:tagLst>
</file>

<file path=ppt/tags/tag224.xml><?xml version="1.0" encoding="utf-8"?>
<p:tagLst xmlns:p="http://schemas.openxmlformats.org/presentationml/2006/main">
  <p:tag name="KSO_WM_SLIDE_ID" val="custom20202676_11"/>
  <p:tag name="KSO_WM_TEMPLATE_SUBCATEGORY" val="0"/>
  <p:tag name="KSO_WM_SLIDE_TYPE" val="text"/>
  <p:tag name="KSO_WM_SLIDE_SUBTYPE" val="picTxt"/>
  <p:tag name="KSO_WM_SLIDE_ITEM_CNT" val="0"/>
  <p:tag name="KSO_WM_SLIDE_INDEX" val="11"/>
  <p:tag name="KSO_WM_SLIDE_SIZE" val="864*430"/>
  <p:tag name="KSO_WM_SLIDE_POSITION" val="48*61"/>
  <p:tag name="KSO_WM_TAG_VERSION" val="1.0"/>
  <p:tag name="KSO_WM_BEAUTIFY_FLAG" val="#wm#"/>
  <p:tag name="KSO_WM_TEMPLATE_CATEGORY" val="custom"/>
  <p:tag name="KSO_WM_TEMPLATE_INDEX" val="20202676"/>
  <p:tag name="KSO_WM_SLIDE_LAYOUT" val="a_d_f"/>
  <p:tag name="KSO_WM_SLIDE_LAYOUT_CNT" val="1_1_1"/>
  <p:tag name="KSO_WM_TEMPLATE_MASTER_TYPE" val="1"/>
  <p:tag name="KSO_WM_TEMPLATE_COLOR_TYPE" val="1"/>
</p:tagLst>
</file>

<file path=ppt/tags/tag225.xml><?xml version="1.0" encoding="utf-8"?>
<p:tagLst xmlns:p="http://schemas.openxmlformats.org/presentationml/2006/main">
  <p:tag name="KSO_WM_SLIDE_ID" val="custom20202676_13"/>
  <p:tag name="KSO_WM_TEMPLATE_SUBCATEGORY" val="0"/>
  <p:tag name="KSO_WM_SLIDE_TYPE" val="text"/>
  <p:tag name="KSO_WM_SLIDE_SUBTYPE" val="picTxt"/>
  <p:tag name="KSO_WM_SLIDE_ITEM_CNT" val="0"/>
  <p:tag name="KSO_WM_SLIDE_INDEX" val="13"/>
  <p:tag name="KSO_WM_SLIDE_SIZE" val="869*422"/>
  <p:tag name="KSO_WM_SLIDE_POSITION" val="45*18"/>
  <p:tag name="KSO_WM_TAG_VERSION" val="1.0"/>
  <p:tag name="KSO_WM_BEAUTIFY_FLAG" val="#wm#"/>
  <p:tag name="KSO_WM_TEMPLATE_CATEGORY" val="custom"/>
  <p:tag name="KSO_WM_TEMPLATE_INDEX" val="20202676"/>
  <p:tag name="KSO_WM_SLIDE_LAYOUT" val="a_d_f"/>
  <p:tag name="KSO_WM_SLIDE_LAYOUT_CNT" val="1_2_2"/>
  <p:tag name="KSO_WM_TEMPLATE_MASTER_TYPE" val="1"/>
  <p:tag name="KSO_WM_TEMPLATE_COLOR_TYPE" val="1"/>
</p:tagLst>
</file>

<file path=ppt/tags/tag226.xml><?xml version="1.0" encoding="utf-8"?>
<p:tagLst xmlns:p="http://schemas.openxmlformats.org/presentationml/2006/main">
  <p:tag name="KSO_WM_SLIDE_ID" val="custom20202676_13"/>
  <p:tag name="KSO_WM_TEMPLATE_SUBCATEGORY" val="0"/>
  <p:tag name="KSO_WM_SLIDE_TYPE" val="text"/>
  <p:tag name="KSO_WM_SLIDE_SUBTYPE" val="picTxt"/>
  <p:tag name="KSO_WM_SLIDE_ITEM_CNT" val="0"/>
  <p:tag name="KSO_WM_SLIDE_INDEX" val="13"/>
  <p:tag name="KSO_WM_SLIDE_SIZE" val="869*422"/>
  <p:tag name="KSO_WM_SLIDE_POSITION" val="45*18"/>
  <p:tag name="KSO_WM_TAG_VERSION" val="1.0"/>
  <p:tag name="KSO_WM_BEAUTIFY_FLAG" val="#wm#"/>
  <p:tag name="KSO_WM_TEMPLATE_CATEGORY" val="custom"/>
  <p:tag name="KSO_WM_TEMPLATE_INDEX" val="20202676"/>
  <p:tag name="KSO_WM_SLIDE_LAYOUT" val="a_d_f"/>
  <p:tag name="KSO_WM_SLIDE_LAYOUT_CNT" val="1_2_2"/>
  <p:tag name="KSO_WM_TEMPLATE_MASTER_TYPE" val="1"/>
  <p:tag name="KSO_WM_TEMPLATE_COLOR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76_15*a*1"/>
  <p:tag name="KSO_WM_TEMPLATE_CATEGORY" val="custom"/>
  <p:tag name="KSO_WM_TEMPLATE_INDEX" val="20202676"/>
  <p:tag name="KSO_WM_UNIT_LAYERLEVEL" val="1"/>
  <p:tag name="KSO_WM_TAG_VERSION" val="1.0"/>
  <p:tag name="KSO_WM_BEAUTIFY_FLAG" val="#wm#"/>
  <p:tag name="KSO_WM_UNIT_ISCONTENTSTITLE" val="0"/>
  <p:tag name="KSO_WM_UNIT_NOCLEAR" val="1"/>
  <p:tag name="KSO_WM_UNIT_TYPE" val="a"/>
  <p:tag name="KSO_WM_UNIT_INDEX" val="1"/>
  <p:tag name="KSO_WM_UNIT_PRESET_TEXT" val="THANKS"/>
</p:tagLst>
</file>

<file path=ppt/tags/tag228.xml><?xml version="1.0" encoding="utf-8"?>
<p:tagLst xmlns:p="http://schemas.openxmlformats.org/presentationml/2006/main">
  <p:tag name="KSO_WM_SLIDE_ID" val="custom20202676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2676"/>
  <p:tag name="KSO_WM_SLIDE_TYPE" val="endPage"/>
  <p:tag name="KSO_WM_SLIDE_SUBTYPE" val="pureTxt"/>
  <p:tag name="KSO_WM_SLIDE_LAYOUT" val="a_b"/>
  <p:tag name="KSO_WM_SLIDE_LAYOUT_CNT" val="1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r4o5wnej">
      <a:dk1>
        <a:srgbClr val="000000"/>
      </a:dk1>
      <a:lt1>
        <a:srgbClr val="FFFFFF"/>
      </a:lt1>
      <a:dk2>
        <a:srgbClr val="333333"/>
      </a:dk2>
      <a:lt2>
        <a:srgbClr val="F0F0F0"/>
      </a:lt2>
      <a:accent1>
        <a:srgbClr val="0053A6"/>
      </a:accent1>
      <a:accent2>
        <a:srgbClr val="006485"/>
      </a:accent2>
      <a:accent3>
        <a:srgbClr val="007464"/>
      </a:accent3>
      <a:accent4>
        <a:srgbClr val="008542"/>
      </a:accent4>
      <a:accent5>
        <a:srgbClr val="009521"/>
      </a:accent5>
      <a:accent6>
        <a:srgbClr val="00A600"/>
      </a:accent6>
      <a:hlink>
        <a:srgbClr val="658BD5"/>
      </a:hlink>
      <a:folHlink>
        <a:srgbClr val="A069A4"/>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2739</Words>
  <Application>WPS Presentation</Application>
  <PresentationFormat>宽屏</PresentationFormat>
  <Paragraphs>129</Paragraphs>
  <Slides>26</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Arial</vt:lpstr>
      <vt:lpstr>SimSun</vt:lpstr>
      <vt:lpstr>Wingdings</vt:lpstr>
      <vt:lpstr>Microsoft YaHei</vt:lpstr>
      <vt:lpstr>汉仪旗黑-85S</vt:lpstr>
      <vt:lpstr>Microsoft YaHei Light</vt:lpstr>
      <vt:lpstr>Arial Unicode MS</vt:lpstr>
      <vt:lpstr>Calibri</vt:lpstr>
      <vt:lpstr>Office 主题​​</vt:lpstr>
      <vt:lpstr>PowerPoint 演示文稿</vt:lpstr>
      <vt:lpstr>The  Resistance          Training</vt:lpstr>
      <vt:lpstr>PowerPoint 演示文稿</vt:lpstr>
      <vt:lpstr>wHAT IS Resistance training</vt:lpstr>
      <vt:lpstr>PowerPoint 演示文稿</vt:lpstr>
      <vt:lpstr>Resistance traninig Program Design variables</vt:lpstr>
      <vt:lpstr>Need Analysis</vt:lpstr>
      <vt:lpstr>Evaluation of The Sport</vt:lpstr>
      <vt:lpstr>Assessment of The Athlete</vt:lpstr>
      <vt:lpstr>PowerPoint 演示文稿</vt:lpstr>
      <vt:lpstr>Exercise Selection </vt:lpstr>
      <vt:lpstr>Types of Exercieses</vt:lpstr>
      <vt:lpstr>PowerPoint 演示文稿</vt:lpstr>
      <vt:lpstr>PowerPoint 演示文稿</vt:lpstr>
      <vt:lpstr>PowerPoint 演示文稿</vt:lpstr>
      <vt:lpstr>Click here to add the title</vt:lpstr>
      <vt:lpstr>PowerPoint 演示文稿</vt:lpstr>
      <vt:lpstr>PowerPoint 演示文稿</vt:lpstr>
      <vt:lpstr>PowerPoint 演示文稿</vt:lpstr>
      <vt:lpstr>PowerPoint 演示文稿</vt:lpstr>
      <vt:lpstr>PowerPoint 演示文稿</vt:lpstr>
      <vt:lpstr>PowerPoint 演示文稿</vt:lpstr>
      <vt:lpstr>Resistance exercises program</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iamnomanshabbir</cp:lastModifiedBy>
  <cp:revision>84</cp:revision>
  <dcterms:created xsi:type="dcterms:W3CDTF">2019-09-03T03:13:00Z</dcterms:created>
  <dcterms:modified xsi:type="dcterms:W3CDTF">2020-01-05T12:15:00Z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1033-11.2.0.9127</vt:lpwstr>
  </property>
</Properties>
</file>