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M KASHIF\Desktop\cns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M KASHIF\Desktop\cns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445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 descr="C:\Users\M KASHIF\Desktop\cns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51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M KASHIF\Desktop\cns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M KASHIF\Desktop\cns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C:\Users\M KASHIF\Desktop\cns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C:\Users\M KASHIF\Desktop\cns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C:\Users\M KASHIF\Desktop\cns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 descr="C:\Users\M KASHIF\Desktop\cns\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445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C:\Users\M KASHIF\Desktop\cns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40946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C:\Users\M KASHIF\Desktop\cns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49657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M KASHIF\Desktop\cns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60" y="228600"/>
            <a:ext cx="8973440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C:\Users\M KASHIF\Desktop\cns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M KASHIF\Desktop\cns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6688"/>
            <a:ext cx="9144000" cy="6631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M KASHIF\Desktop\cns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78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M KASHIF\Desktop\cns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M KASHIF\Desktop\cns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916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M KASHIF\Desktop\cns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3370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M KASHIF\Desktop\cns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M KASHIF\Desktop\cns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25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 KASHIF</dc:creator>
  <cp:lastModifiedBy>M KASHIF</cp:lastModifiedBy>
  <cp:revision>1</cp:revision>
  <dcterms:created xsi:type="dcterms:W3CDTF">2006-08-16T00:00:00Z</dcterms:created>
  <dcterms:modified xsi:type="dcterms:W3CDTF">2020-03-10T05:34:42Z</dcterms:modified>
</cp:coreProperties>
</file>