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8" r:id="rId2"/>
    <p:sldId id="256" r:id="rId3"/>
    <p:sldId id="257" r:id="rId4"/>
    <p:sldId id="262" r:id="rId5"/>
    <p:sldId id="263" r:id="rId6"/>
    <p:sldId id="265" r:id="rId7"/>
    <p:sldId id="259" r:id="rId8"/>
    <p:sldId id="260" r:id="rId9"/>
    <p:sldId id="269" r:id="rId10"/>
    <p:sldId id="258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0A60F45E-20B5-4740-A461-A1CE9597AE66}" type="datetimeFigureOut">
              <a:rPr lang="en-US" smtClean="0"/>
              <a:pPr/>
              <a:t>3/28/2020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D8AABA8-F516-43F4-97DD-C92256A4EFE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0F45E-20B5-4740-A461-A1CE9597AE66}" type="datetimeFigureOut">
              <a:rPr lang="en-US" smtClean="0"/>
              <a:pPr/>
              <a:t>3/28/2020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ABA8-F516-43F4-97DD-C92256A4EFE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0A60F45E-20B5-4740-A461-A1CE9597AE66}" type="datetimeFigureOut">
              <a:rPr lang="en-US" smtClean="0"/>
              <a:pPr/>
              <a:t>3/28/2020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D8AABA8-F516-43F4-97DD-C92256A4EFE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0F45E-20B5-4740-A461-A1CE9597AE66}" type="datetimeFigureOut">
              <a:rPr lang="en-US" smtClean="0"/>
              <a:pPr/>
              <a:t>3/28/2020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D8AABA8-F516-43F4-97DD-C92256A4EFE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0F45E-20B5-4740-A461-A1CE9597AE66}" type="datetimeFigureOut">
              <a:rPr lang="en-US" smtClean="0"/>
              <a:pPr/>
              <a:t>3/28/2020</a:t>
            </a:fld>
            <a:endParaRPr lang="en-GB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D8AABA8-F516-43F4-97DD-C92256A4EFE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0A60F45E-20B5-4740-A461-A1CE9597AE66}" type="datetimeFigureOut">
              <a:rPr lang="en-US" smtClean="0"/>
              <a:pPr/>
              <a:t>3/28/2020</a:t>
            </a:fld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D8AABA8-F516-43F4-97DD-C92256A4EFE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0A60F45E-20B5-4740-A461-A1CE9597AE66}" type="datetimeFigureOut">
              <a:rPr lang="en-US" smtClean="0"/>
              <a:pPr/>
              <a:t>3/28/2020</a:t>
            </a:fld>
            <a:endParaRPr lang="en-GB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D8AABA8-F516-43F4-97DD-C92256A4EFE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GB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0F45E-20B5-4740-A461-A1CE9597AE66}" type="datetimeFigureOut">
              <a:rPr lang="en-US" smtClean="0"/>
              <a:pPr/>
              <a:t>3/28/2020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D8AABA8-F516-43F4-97DD-C92256A4EFE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0F45E-20B5-4740-A461-A1CE9597AE66}" type="datetimeFigureOut">
              <a:rPr lang="en-US" smtClean="0"/>
              <a:pPr/>
              <a:t>3/28/2020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D8AABA8-F516-43F4-97DD-C92256A4EFE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0F45E-20B5-4740-A461-A1CE9597AE66}" type="datetimeFigureOut">
              <a:rPr lang="en-US" smtClean="0"/>
              <a:pPr/>
              <a:t>3/28/2020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D8AABA8-F516-43F4-97DD-C92256A4EFE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0A60F45E-20B5-4740-A461-A1CE9597AE66}" type="datetimeFigureOut">
              <a:rPr lang="en-US" smtClean="0"/>
              <a:pPr/>
              <a:t>3/28/2020</a:t>
            </a:fld>
            <a:endParaRPr lang="en-GB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D8AABA8-F516-43F4-97DD-C92256A4EFE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A60F45E-20B5-4740-A461-A1CE9597AE66}" type="datetimeFigureOut">
              <a:rPr lang="en-US" smtClean="0"/>
              <a:pPr/>
              <a:t>3/28/2020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D8AABA8-F516-43F4-97DD-C92256A4EFE6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product.acttr.com/en/spectrosmeter-c-13/uv-vis-spectrophotometer-c-16/uv1901-double-beam-spectrophotometer-with-spectrum-scanning-p-15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UV-visual  Spectrophotometer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Applications</a:t>
            </a:r>
            <a:b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3600" dirty="0" smtClean="0">
                <a:solidFill>
                  <a:srgbClr val="C00000"/>
                </a:solidFill>
              </a:rPr>
              <a:t/>
            </a:r>
            <a:br>
              <a:rPr lang="en-GB" sz="3600" dirty="0" smtClean="0">
                <a:solidFill>
                  <a:srgbClr val="C00000"/>
                </a:solidFill>
              </a:rPr>
            </a:br>
            <a:endParaRPr lang="en-GB" sz="3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Qualitative &amp; Quantitative Analysis: – It is used for characterizing aromatic compounds and conjugated olefins.</a:t>
            </a:r>
          </a:p>
          <a:p>
            <a:pPr algn="just"/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It can be used to find out molar concentration of the solute under study.</a:t>
            </a:r>
          </a:p>
          <a:p>
            <a:pPr algn="just">
              <a:buNone/>
            </a:pPr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Detection of impurities: – It is one of the important method to detect impurities in organic solvents.</a:t>
            </a:r>
          </a:p>
          <a:p>
            <a:pPr algn="just"/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Detection of isomers are possible.</a:t>
            </a:r>
          </a:p>
          <a:p>
            <a:pPr algn="just"/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Determination of molecular weight using Beer’s law.</a:t>
            </a:r>
          </a:p>
          <a:p>
            <a:pPr algn="just"/>
            <a:endParaRPr lang="en-GB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Soni\AppData\Local\Temp\thank-you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UV-visual Spectrophotometer:</a:t>
            </a:r>
            <a:endParaRPr lang="en-GB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GB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Spectroscopy: 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is the branch of science that deals with the study of interaction of matter with light. </a:t>
            </a:r>
          </a:p>
          <a:p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Ultraviolet and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visible(UV-Vis) absorption spectroscopy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is the measurement of the attenuation of a beam of light after it passes through a sample or after reflection from a sample surface. </a:t>
            </a:r>
            <a:endParaRPr lang="en-GB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Absorption 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measurements can be at a single wavelength or over an extended spectral range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endParaRPr lang="en-GB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GB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UV–Vis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absorption </a:t>
            </a:r>
            <a:endParaRPr lang="en-GB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GB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GB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GB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GB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en-GB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GB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Soni\AppData\Local\Temp\UV-Vis-absorption-spectra-a-the-hexane-solution-containing-ibuprofen-before-ibuprofe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4740" y="4500570"/>
            <a:ext cx="4219260" cy="2143116"/>
          </a:xfrm>
          <a:prstGeom prst="rect">
            <a:avLst/>
          </a:prstGeom>
          <a:noFill/>
        </p:spPr>
      </p:pic>
      <p:sp>
        <p:nvSpPr>
          <p:cNvPr id="5" name="Right Arrow 4"/>
          <p:cNvSpPr/>
          <p:nvPr/>
        </p:nvSpPr>
        <p:spPr>
          <a:xfrm>
            <a:off x="3929058" y="5357826"/>
            <a:ext cx="50006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Principles of Spectroscopy</a:t>
            </a:r>
            <a:b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600200"/>
            <a:ext cx="8480328" cy="4829196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The principle is based on the measurement of spectrum of a sample containing atoms / molecules.</a:t>
            </a:r>
          </a:p>
          <a:p>
            <a:pPr algn="just"/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Spectrum is a graph of intensity of absorbed or emitted radiation by sample v/s frequency or wavelength.</a:t>
            </a:r>
          </a:p>
          <a:p>
            <a:pPr algn="just"/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Spectrometer is an instrument design to measure the spectrum of a compound.</a:t>
            </a:r>
          </a:p>
          <a:p>
            <a:pPr algn="just"/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The UV radiation region extends from 10 nm to 400 nm </a:t>
            </a:r>
          </a:p>
          <a:p>
            <a:pPr algn="just"/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The visible radiation region extends from 400 nm to 800 nm. </a:t>
            </a:r>
          </a:p>
          <a:p>
            <a:pPr algn="just"/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Near UV Region: 200 nm to 400 nm</a:t>
            </a:r>
          </a:p>
          <a:p>
            <a:pPr algn="just"/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Far UV Region: below 200 nm. </a:t>
            </a:r>
          </a:p>
          <a:p>
            <a:pPr algn="just"/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The common solvent used for preparing sample to be analyzed is either ethyl alcohol or hexane.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History</a:t>
            </a:r>
            <a:r>
              <a:rPr lang="en-GB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algn="just"/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In the 1930s, scientists found the phenomenon of </a:t>
            </a:r>
            <a:r>
              <a:rPr lang="en-GB" sz="2400" dirty="0" err="1" smtClean="0">
                <a:latin typeface="Times New Roman" pitchFamily="18" charset="0"/>
                <a:cs typeface="Times New Roman" pitchFamily="18" charset="0"/>
              </a:rPr>
              <a:t>absorpting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of ultraviolet light on Vitamin A</a:t>
            </a:r>
          </a:p>
          <a:p>
            <a:pPr algn="just"/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The research finally lead out the commercial UV-Vis spectrophotometer in the early 1940s. </a:t>
            </a:r>
          </a:p>
          <a:p>
            <a:pPr algn="just"/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In 1941, Beckman Instruments Inc. launched the first commercial UV-visible spectrophotometer in the world, DU UV-Vis Spectrophotometer.</a:t>
            </a:r>
          </a:p>
          <a:p>
            <a:pPr algn="just"/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Although the modern UV-Vis spectrophotometer has been quite different then this historical one, </a:t>
            </a:r>
          </a:p>
          <a:p>
            <a:pPr algn="just"/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However, it measures the light flux difference before and after passing the sample, according to the amount of the light is absorbed by the liquid sample.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Soni\AppData\Local\Temp\beckman-uv-vis-spectrophotome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500042"/>
            <a:ext cx="4064000" cy="321471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4929190" y="4714884"/>
            <a:ext cx="35004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Beckman Instruments Inc. launched the first spectrophotometer in the world.</a:t>
            </a:r>
            <a:endParaRPr lang="en-GB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6500826" y="3500438"/>
            <a:ext cx="484632" cy="10715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785786" y="5643578"/>
            <a:ext cx="26916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UV-Vis spectrophotometer</a:t>
            </a:r>
            <a:endParaRPr lang="en-GB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1500166" y="4572008"/>
            <a:ext cx="484632" cy="1000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2" descr="C:\Users\Soni\AppData\Local\Temp\3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571480"/>
            <a:ext cx="4000500" cy="3714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14282" y="142852"/>
            <a:ext cx="8929718" cy="990600"/>
          </a:xfrm>
        </p:spPr>
        <p:txBody>
          <a:bodyPr>
            <a:noAutofit/>
          </a:bodyPr>
          <a:lstStyle/>
          <a:p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Schematic of UV- visible Spectrophotometer</a:t>
            </a:r>
            <a:endParaRPr lang="en-US" sz="3600" dirty="0">
              <a:solidFill>
                <a:srgbClr val="C00000"/>
              </a:solidFill>
            </a:endParaRPr>
          </a:p>
        </p:txBody>
      </p:sp>
      <p:pic>
        <p:nvPicPr>
          <p:cNvPr id="22530" name="Picture 2" descr="C:\Users\Soni\Downloads\Schematic_of_UV-_visible_spectrophotometer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34" y="1500174"/>
            <a:ext cx="8129841" cy="5117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Types of UV-Vis Spectrophotometer</a:t>
            </a:r>
            <a:b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UV / Vis spectrophotometer has two types, </a:t>
            </a:r>
          </a:p>
          <a:p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Single-beam and dual-beam.</a:t>
            </a:r>
          </a:p>
          <a:p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The single-beam UV-Vis spectrophotometer has only one </a:t>
            </a:r>
            <a:r>
              <a:rPr lang="en-GB" sz="2800" dirty="0" err="1" smtClean="0">
                <a:latin typeface="Times New Roman" pitchFamily="18" charset="0"/>
                <a:cs typeface="Times New Roman" pitchFamily="18" charset="0"/>
              </a:rPr>
              <a:t>cuvette</a:t>
            </a:r>
            <a:endParaRPr lang="en-GB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Therefore, the treatment group and the control</a:t>
            </a:r>
            <a:r>
              <a:rPr lang="en-GB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group samples can one be measured one after the other. </a:t>
            </a:r>
          </a:p>
          <a:p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With the double-beam UV-Vis spectrophotometer, you can measure the both groups simultaneously.</a:t>
            </a:r>
          </a:p>
          <a:p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 So, double beam UV-Vis spectrophotometer is more accurate, because you don’t need to recalibrate the instrument, before you measure the second sample.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Single Beam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Composed by a single light source, a </a:t>
            </a:r>
            <a:r>
              <a:rPr lang="en-GB" sz="2400" dirty="0" err="1" smtClean="0">
                <a:latin typeface="Times New Roman" pitchFamily="18" charset="0"/>
                <a:cs typeface="Times New Roman" pitchFamily="18" charset="0"/>
              </a:rPr>
              <a:t>monochromator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, a </a:t>
            </a:r>
            <a:r>
              <a:rPr lang="en-GB" sz="2400" dirty="0" err="1" smtClean="0">
                <a:latin typeface="Times New Roman" pitchFamily="18" charset="0"/>
                <a:cs typeface="Times New Roman" pitchFamily="18" charset="0"/>
              </a:rPr>
              <a:t>cuvette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, and a detector. The simple structure brings the cheapest price. </a:t>
            </a:r>
            <a:endParaRPr lang="en-GB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smtClean="0">
                <a:ln>
                  <a:noFill/>
                </a:ln>
                <a:solidFill>
                  <a:srgbClr val="555555"/>
                </a:solidFill>
                <a:effectLst/>
                <a:latin typeface="Arial" pitchFamily="34" charset="0"/>
                <a:cs typeface="Arial" pitchFamily="34" charset="0"/>
              </a:rPr>
              <a:t>Single Beam</a:t>
            </a: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555555"/>
                </a:solidFill>
                <a:effectLst/>
                <a:latin typeface="Arial" pitchFamily="34" charset="0"/>
                <a:cs typeface="Arial" pitchFamily="34" charset="0"/>
              </a:rPr>
              <a:t>: Composed by a single light source, a </a:t>
            </a:r>
            <a:r>
              <a:rPr kumimoji="0" lang="en-US" sz="1100" b="1" i="0" u="none" strike="noStrike" cap="none" normalizeH="0" baseline="0" smtClean="0">
                <a:ln>
                  <a:noFill/>
                </a:ln>
                <a:solidFill>
                  <a:srgbClr val="555555"/>
                </a:solidFill>
                <a:effectLst/>
                <a:latin typeface="Arial" pitchFamily="34" charset="0"/>
                <a:cs typeface="Arial" pitchFamily="34" charset="0"/>
              </a:rPr>
              <a:t>monochromator</a:t>
            </a: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555555"/>
                </a:solidFill>
                <a:effectLst/>
                <a:latin typeface="Arial" pitchFamily="34" charset="0"/>
                <a:cs typeface="Arial" pitchFamily="34" charset="0"/>
              </a:rPr>
              <a:t>, a cuvette, and a detector. The simple structure brings the cheapest price. </a:t>
            </a:r>
            <a:endParaRPr kumimoji="0" 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en-US" sz="19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single bean UV-Vis Spectrophotomet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248" y="2857496"/>
            <a:ext cx="7019752" cy="4000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Double Beam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There are two light sources, two </a:t>
            </a:r>
            <a:r>
              <a:rPr lang="en-GB" sz="2400" dirty="0" err="1" smtClean="0">
                <a:latin typeface="Times New Roman" pitchFamily="18" charset="0"/>
                <a:cs typeface="Times New Roman" pitchFamily="18" charset="0"/>
              </a:rPr>
              <a:t>cuvettes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, and two detectors. </a:t>
            </a:r>
          </a:p>
          <a:p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ACTTR Technology introduced 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  <a:hlinkClick r:id="rId2" tooltip="UV1901 Dual Bean UV-Vis Spectrophotometer with Spectrum Scanning"/>
              </a:rPr>
              <a:t>UV1901 series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It has not only the excellent performance, but also the price is pretty economic.</a:t>
            </a:r>
          </a:p>
          <a:p>
            <a:endParaRPr lang="en-US" sz="2400" dirty="0"/>
          </a:p>
        </p:txBody>
      </p:sp>
      <p:pic>
        <p:nvPicPr>
          <p:cNvPr id="10" name="Picture 2" descr="Dual Bean UV-Vis Spectrophotometer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14678" y="3071810"/>
            <a:ext cx="5643602" cy="3414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272</TotalTime>
  <Words>301</Words>
  <Application>Microsoft Office PowerPoint</Application>
  <PresentationFormat>On-screen Show (4:3)</PresentationFormat>
  <Paragraphs>51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Times New Roman</vt:lpstr>
      <vt:lpstr>Tw Cen MT</vt:lpstr>
      <vt:lpstr>Wingdings</vt:lpstr>
      <vt:lpstr>Wingdings 2</vt:lpstr>
      <vt:lpstr>Median</vt:lpstr>
      <vt:lpstr> UV-visual  Spectrophotometer</vt:lpstr>
      <vt:lpstr>UV-visual Spectrophotometer:</vt:lpstr>
      <vt:lpstr> Principles of Spectroscopy </vt:lpstr>
      <vt:lpstr> History </vt:lpstr>
      <vt:lpstr>PowerPoint Presentation</vt:lpstr>
      <vt:lpstr>Schematic of UV- visible Spectrophotometer</vt:lpstr>
      <vt:lpstr> The Types of UV-Vis Spectrophotometer </vt:lpstr>
      <vt:lpstr>Single Beam</vt:lpstr>
      <vt:lpstr>Double Beam</vt:lpstr>
      <vt:lpstr>  Applications 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UV-visual spectrophotometer:</dc:title>
  <dc:creator>Soni</dc:creator>
  <cp:lastModifiedBy>Windows User</cp:lastModifiedBy>
  <cp:revision>34</cp:revision>
  <dcterms:created xsi:type="dcterms:W3CDTF">2018-01-20T08:47:59Z</dcterms:created>
  <dcterms:modified xsi:type="dcterms:W3CDTF">2020-03-28T07:09:36Z</dcterms:modified>
</cp:coreProperties>
</file>