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09" r:id="rId11"/>
    <p:sldId id="310" r:id="rId12"/>
    <p:sldId id="311" r:id="rId13"/>
    <p:sldId id="312" r:id="rId14"/>
    <p:sldId id="298" r:id="rId15"/>
    <p:sldId id="299" r:id="rId16"/>
    <p:sldId id="300" r:id="rId17"/>
    <p:sldId id="301" r:id="rId18"/>
    <p:sldId id="302" r:id="rId19"/>
    <p:sldId id="303" r:id="rId20"/>
    <p:sldId id="308" r:id="rId21"/>
    <p:sldId id="307" r:id="rId22"/>
    <p:sldId id="313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304" r:id="rId32"/>
    <p:sldId id="305" r:id="rId33"/>
    <p:sldId id="306" r:id="rId34"/>
    <p:sldId id="287" r:id="rId35"/>
    <p:sldId id="288" r:id="rId36"/>
    <p:sldId id="289" r:id="rId37"/>
    <p:sldId id="314" r:id="rId38"/>
    <p:sldId id="315" r:id="rId39"/>
    <p:sldId id="316" r:id="rId40"/>
    <p:sldId id="317" r:id="rId41"/>
    <p:sldId id="271" r:id="rId42"/>
    <p:sldId id="272" r:id="rId43"/>
    <p:sldId id="273" r:id="rId44"/>
    <p:sldId id="274" r:id="rId45"/>
    <p:sldId id="275" r:id="rId46"/>
    <p:sldId id="276" r:id="rId47"/>
    <p:sldId id="283" r:id="rId48"/>
    <p:sldId id="277" r:id="rId49"/>
    <p:sldId id="278" r:id="rId50"/>
    <p:sldId id="280" r:id="rId51"/>
    <p:sldId id="279" r:id="rId52"/>
    <p:sldId id="281" r:id="rId53"/>
    <p:sldId id="284" r:id="rId54"/>
    <p:sldId id="285" r:id="rId55"/>
    <p:sldId id="286" r:id="rId56"/>
    <p:sldId id="282" r:id="rId57"/>
    <p:sldId id="256" r:id="rId58"/>
    <p:sldId id="257" r:id="rId59"/>
    <p:sldId id="258" r:id="rId60"/>
    <p:sldId id="259" r:id="rId61"/>
    <p:sldId id="260" r:id="rId62"/>
    <p:sldId id="261" r:id="rId63"/>
    <p:sldId id="262" r:id="rId64"/>
    <p:sldId id="263" r:id="rId65"/>
    <p:sldId id="264" r:id="rId66"/>
    <p:sldId id="265" r:id="rId67"/>
    <p:sldId id="266" r:id="rId68"/>
    <p:sldId id="267" r:id="rId69"/>
    <p:sldId id="268" r:id="rId70"/>
    <p:sldId id="269" r:id="rId71"/>
    <p:sldId id="270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97" r:id="rId114"/>
    <p:sldId id="368" r:id="rId115"/>
    <p:sldId id="369" r:id="rId116"/>
    <p:sldId id="370" r:id="rId117"/>
    <p:sldId id="371" r:id="rId118"/>
    <p:sldId id="372" r:id="rId119"/>
    <p:sldId id="373" r:id="rId120"/>
    <p:sldId id="374" r:id="rId121"/>
    <p:sldId id="375" r:id="rId122"/>
    <p:sldId id="376" r:id="rId123"/>
    <p:sldId id="377" r:id="rId124"/>
    <p:sldId id="378" r:id="rId125"/>
    <p:sldId id="379" r:id="rId126"/>
    <p:sldId id="380" r:id="rId127"/>
    <p:sldId id="381" r:id="rId128"/>
    <p:sldId id="382" r:id="rId129"/>
    <p:sldId id="383" r:id="rId130"/>
    <p:sldId id="384" r:id="rId131"/>
    <p:sldId id="395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6" r:id="rId143"/>
    <p:sldId id="398" r:id="rId144"/>
    <p:sldId id="400" r:id="rId145"/>
    <p:sldId id="399" r:id="rId1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theme" Target="theme/theme1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1365F42-7EDB-4A9A-A7BC-B447C1E2C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45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A49D117-E394-439E-BEBF-503D41E87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48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9578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131E8CF-37E1-4628-A796-221565E52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1543"/>
            <a:ext cx="9144000" cy="501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88759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B1ECDB5-281F-4582-BA96-CA5FF23C6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7972"/>
            <a:ext cx="9144000" cy="502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569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090D979-326B-4786-9D3C-B9BB548A2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7406"/>
            <a:ext cx="9144000" cy="264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1169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69C4466-E623-47C0-AA35-68A14A8FB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4418"/>
            <a:ext cx="9144000" cy="472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4365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7EB50F5-E728-4622-9DE6-C5A839269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361" y="0"/>
            <a:ext cx="3927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8175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AD4FA45-DCFD-4E4B-B58B-461415708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801" y="0"/>
            <a:ext cx="49023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33743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30428A8-AD00-4F8B-B0CF-8964B7280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735" y="0"/>
            <a:ext cx="5952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8052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CCF77D7-FC72-44BF-90AC-A2FE54401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25" y="0"/>
            <a:ext cx="668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0039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D4BFF35-E384-4716-9023-71EA29AC3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615"/>
            <a:ext cx="9144000" cy="615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8190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E6C1CE9-2F2F-4769-8479-AE378C670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553" y="0"/>
            <a:ext cx="48648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87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B4B8FEC-ED45-42A5-9ED7-2D598CE06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990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8293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E34C1B4-5E7E-4A3B-90E5-369A8402A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87" y="0"/>
            <a:ext cx="8181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7977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2BF3F1B-1F98-44CA-891B-E0F33D93E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62" y="0"/>
            <a:ext cx="5400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6342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47A34B2-065F-4FB9-A4C1-1E13131B5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1703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FB11FEC-2F68-4A71-936F-5DA3360EB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361" y="0"/>
            <a:ext cx="3927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6521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B694BF0-A318-4BF6-B0A6-C5CA0E1D6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3151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D2FF6D4-B380-40BB-9748-5D591C9BF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877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7EDFBB6-FC59-4347-9009-449002A8B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44593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8D2F1BB-E54B-4B20-9080-36C3E15B6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7913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B703E93-D32B-4736-A7A6-C29CF4438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1100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39A5BC6-0597-462F-A93A-A1C5CD1B1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12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8B2AE-66F4-412D-973B-ED13BCC98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73580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789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0889AD9-609D-47CE-B371-9E71E78EF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70789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CF673E3-1BE4-40A1-A684-DA59E60B5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233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6AF2D56-89BF-4D7C-94C4-A3088F70E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4673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BE87FB4-80E2-4E68-A08A-669CFCCA8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829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8F01A1B-58A6-41B9-B174-CB26900A0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9985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D657D7D-E509-45B0-9AE2-F05C9E014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3919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0DFE780-2D48-4A0F-8B59-4BDB196B2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912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FFF8035-64A4-4251-88EB-D98C3EA99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24198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49EBBC6-A7EC-4E19-B8E4-E49DBB589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30128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60F9501-B4DF-4C2B-AFA5-18554BB54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69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76C6EDD-A836-4964-BB8F-2B6CAF2AA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09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0245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70778D5-B0C2-4469-82A1-8A08DE6EC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5938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96D0B6C-B281-4AAB-83BE-897317100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4029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AA0A10-832A-4A28-9B6F-F189711D3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6139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8F6C385-128C-4611-BCD6-9465A34C8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22529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F7AB977-FDDD-4F21-AF4E-5EFEDB99A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3252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5F1E4DE-8B79-491E-9F32-1480A801E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8963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68450E1-1958-4FA6-B9F2-63B10A2B8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6041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D6B8A71-9978-4C8C-9601-934FA15EE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730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84A5826-16D2-46B9-91D8-BE86C5C94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7043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8013FDE-2997-4043-8540-55FB2DEFB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36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127AA-4E53-45D1-96B8-73887F4C9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8957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B2FF376-16D8-4D1F-9358-9D4B08CCA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48053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93ACB7-DF90-48FA-85AF-BE014C98B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29641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9876C39-E673-4EC9-881F-E66C0765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0047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E8F9094-50DF-45F6-ABD8-68712F9CF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4" y="0"/>
            <a:ext cx="9049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65484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9F21E6-69CD-4C98-A96F-865F9E3F3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59489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37309C2-98F0-45C3-BAE6-8BBA86E1A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09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D60592A-0E93-4F95-8085-5B4A1404F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06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E9B9EE0-C179-4B8F-8A0F-0DD03E66A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160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DF8160-0DF2-4B79-99DD-DDB9AF161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350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39BB528-F99A-471F-BAA2-6182CBC6E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61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122C708-DBCF-4D05-A959-3AACFCF51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9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C61A715-8968-4663-9C6F-4EFF81B04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21" y="0"/>
            <a:ext cx="8281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302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031F4F-655E-4DCF-BCA7-6B51970DE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796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7ED53CA-5380-4CC9-8C5D-519943360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42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6BE7186-2A98-4F33-967F-3E497BE02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324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FA413-E001-4A59-AE69-467CB5520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870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3BFA42-2A4C-4304-A1B8-6265B916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79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0F0F964-B20B-4FCA-AACF-41DF3D317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314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80665A0-3CCA-4C57-9E96-9C14E85E5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921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B5A9B3F-7835-4204-B864-CE60F045C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028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9ED37C5-47DE-44C4-9FAD-9FA5C7447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251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5EA4526-C0D6-40B3-9A8A-1D054EC9C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22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A6557C4-CD15-4B37-9931-35A42E019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10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109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8D63CA8-8A68-4A46-ADB5-56480A4C6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9236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B83B8D6-A96A-410D-BB33-5093F5503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216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B897C02-F088-4E64-8AF9-CE202A8AC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5944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3BA8E46-C718-4215-8D58-10E0ADEA9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15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36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0EBAC7B-CB5D-4B17-A507-F90F52B46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7467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370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CCC3630-E417-4449-96EB-E67F32113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08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021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BCE73EA-6FDD-43CD-B0E5-28B8E8D0B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39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722CE51-3A27-4F6F-9E8B-D18928526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6087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549EEE5-17A6-445A-8885-FF5DF5ADA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598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5298756-170E-4BEA-B191-1129134CC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7990"/>
            <a:ext cx="9144000" cy="472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453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016469D-6024-4E88-BA12-1E805243A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7044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729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DD48C9B-6865-4D42-AFAF-FE2B4B66A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2328"/>
            <a:ext cx="9144000" cy="389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1253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6D44465-0198-4E68-9B78-9AF4C00F7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2727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5BD204B-9248-41A7-BE1A-DDCEB5542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43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821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07865C3-41FC-4B76-B9A7-5EE5CE842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254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B769D56-2773-499C-858D-9220AC3AF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791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D4D7F34-53B2-4239-B458-6A527E350D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7391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974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4D39CBD-5028-44DB-8C15-E81A24566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8142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818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D8CC4DD-2862-42CC-A957-F4AE3B591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177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6624EB7-DE96-4884-931D-C23BA4DB6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207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276F849-A639-4B1D-AE0F-14B166747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45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A6BDACF-9AE4-490B-B0AF-5941377BF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63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3929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C5855C6-9E8B-4DAF-BA0C-E03256E36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999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4060EF2-959E-4DBD-9836-F05D366F6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8991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26AD7A9-6517-4D05-9608-8716F060D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38" y="0"/>
            <a:ext cx="7908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3702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A46A002-2765-4E6D-99A3-6BB726763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95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220E7EF-1A90-4509-A75A-9C7994762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438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2F5ED4B-FC4B-48FF-8280-73308937A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85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10A4EBC-98F2-48AA-B6EA-71CD1EFC7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534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2BC85D0-EC0B-40AF-92A9-E9A2A6072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0"/>
            <a:ext cx="9067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89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E230BAA-3F61-4402-83EB-F1C3F504D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4679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14C603A-E755-4440-81AD-AA24C5F84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11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9987C32-FC43-495D-9F08-822C3581D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029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359E099-5790-420B-98B1-8AA310E42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556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3CCA586-FB26-4DAA-AF5B-F41AB79F4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8839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988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D3C7DAC-CBE6-43AA-9DB6-C10E7FC56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2" y="-35170"/>
            <a:ext cx="9145172" cy="689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56627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2435B5E-7C46-4E1A-98C5-908BFC1F3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912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7BE1B3A-81F7-42EA-B7E3-12471374D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0067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93E23CD-D5A9-46F3-8EA9-F7321F4D9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4881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93C066C-9AD0-4DBD-B118-F045644B2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8040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5DC4F92-594A-41E7-8B1A-3152EE7BB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7871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F2E86D-5C62-4CB3-B30A-E97CA7E06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756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F9C9E8A-6D65-416B-8563-9BFBB19AE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53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BDE28EB-CAB2-4FC6-848F-F598F04E1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07088" cy="716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63047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D8A9347-8733-4857-8AF3-05A32C6A1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150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AA0E489-591C-404A-A940-0CE8B86B2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6875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9407519-800C-4FB9-9A53-BC28EF6D0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0615"/>
            <a:ext cx="9144000" cy="259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44695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E51CC15-B093-4489-807B-E40B1D7F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5893"/>
            <a:ext cx="9144000" cy="398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5505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EA8C63B-6150-4A4B-94AE-0DA51B8DE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2334"/>
            <a:ext cx="9144000" cy="379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393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DD5C7BE-6102-4143-A0E0-A6D73320D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4556"/>
            <a:ext cx="9144000" cy="252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8398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D4CA016-1B4C-4F06-A577-1BD93639D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3031"/>
            <a:ext cx="9144000" cy="407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2162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5861CA1-0B2B-4EFA-AA95-1B5A8ED19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7412"/>
            <a:ext cx="91440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8997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3446E2C-EAD8-4B8B-9681-24BC3B538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2265"/>
            <a:ext cx="9144000" cy="489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6043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A2974F8-6636-480C-9CE5-F3F5E758B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6572"/>
            <a:ext cx="9144000" cy="45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0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66A6763-6BD6-4C58-B100-571165CD5C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68008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9560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15541B9-8566-4188-A0C6-639C43B7D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312"/>
            <a:ext cx="91440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473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CF7B73-7820-473A-9E60-D2F2BED19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0940"/>
            <a:ext cx="9144000" cy="323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7673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A872ED3-6633-499A-A368-8C3A42FBA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6572"/>
            <a:ext cx="9144000" cy="45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9425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8CE99B3-33A2-44F9-96FF-9228DC174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5140"/>
            <a:ext cx="9144000" cy="460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7141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8C861B2-7137-4CF3-BE0E-FCA8614EF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7393"/>
            <a:ext cx="9144000" cy="284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1742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B6EFAC6-A5B6-42CE-B9A9-290E93F32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6640"/>
            <a:ext cx="9144000" cy="346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9028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64ECB64-B52B-4540-BFE6-73CDF40E2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7350"/>
            <a:ext cx="91440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4306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0C26195-F6BB-483A-BD5F-FFF559C72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4425"/>
            <a:ext cx="91440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425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95165AF-C04E-4329-BF01-1A399E416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25"/>
            <a:ext cx="9144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19716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152B808-7B7A-4AA6-89F1-6C811FA8E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0978"/>
            <a:ext cx="9144000" cy="263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503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4DA90C3-211C-4CC1-90D0-675B35239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77142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9805B58-FA8E-455A-96A0-D99DB757C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6540"/>
            <a:ext cx="9144000" cy="506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63843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0604001-078E-490A-9974-0246A4FF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8706"/>
            <a:ext cx="9144000" cy="470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0543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2701F9-B03D-4440-8947-8D764A1CD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8793"/>
            <a:ext cx="9144000" cy="330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9458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3A253BA-D50C-4BA4-B26D-454232F29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2975"/>
            <a:ext cx="9144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3454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C13D215-3D6F-48F2-A2E3-A849E763D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7268"/>
            <a:ext cx="9144000" cy="484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6136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1632436-7692-4D4D-8D04-FAD5D294D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5843"/>
            <a:ext cx="9144000" cy="478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3473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13F0752-9259-4319-B233-050379AE1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4412"/>
            <a:ext cx="91440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3933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C58808F-1777-4C94-A16C-198E6F9CD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7281"/>
            <a:ext cx="9144000" cy="464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32850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90462A8-8041-47EB-B291-5336B858A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1537"/>
            <a:ext cx="91440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64857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9F6DB02-A058-4B43-A8EB-99BC46CAB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112"/>
            <a:ext cx="91440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5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0</Words>
  <Application>Microsoft Office PowerPoint</Application>
  <PresentationFormat>On-screen Show (4:3)</PresentationFormat>
  <Paragraphs>0</Paragraphs>
  <Slides>145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4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RAMZAN</dc:creator>
  <cp:lastModifiedBy>Dr. Muhammad Ali</cp:lastModifiedBy>
  <cp:revision>28</cp:revision>
  <dcterms:created xsi:type="dcterms:W3CDTF">2006-08-16T00:00:00Z</dcterms:created>
  <dcterms:modified xsi:type="dcterms:W3CDTF">2020-03-30T15:46:52Z</dcterms:modified>
</cp:coreProperties>
</file>