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1" r:id="rId4"/>
    <p:sldId id="262" r:id="rId5"/>
    <p:sldId id="263" r:id="rId6"/>
    <p:sldId id="267" r:id="rId7"/>
    <p:sldId id="269" r:id="rId8"/>
    <p:sldId id="268" r:id="rId9"/>
    <p:sldId id="270" r:id="rId10"/>
    <p:sldId id="264" r:id="rId11"/>
    <p:sldId id="271" r:id="rId12"/>
    <p:sldId id="272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0" d="100"/>
          <a:sy n="90" d="100"/>
        </p:scale>
        <p:origin x="816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60090" y="2418735"/>
            <a:ext cx="7012855" cy="1246241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7128" y="3657599"/>
            <a:ext cx="7006560" cy="803786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00B0F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224334"/>
            <a:ext cx="8259098" cy="763526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561734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6582" y="207433"/>
            <a:ext cx="6224988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9805" y="958645"/>
            <a:ext cx="6245943" cy="3619239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944" y="227401"/>
            <a:ext cx="8093365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131" y="1559652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131" y="2032049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7252" y="1559652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7252" y="2032049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INDUSTRIAL </a:t>
            </a:r>
            <a:br>
              <a:rPr lang="en-US" b="1" dirty="0"/>
            </a:br>
            <a:r>
              <a:rPr lang="en-US" b="1" dirty="0"/>
              <a:t>ROVOLUTION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8E6D10-50D0-4933-9C7A-C1734E66AF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7128" y="3785192"/>
            <a:ext cx="7006560" cy="803786"/>
          </a:xfrm>
        </p:spPr>
        <p:txBody>
          <a:bodyPr/>
          <a:lstStyle/>
          <a:p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HAFIZ AMMAR ZAFAR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6F9F5-844A-4BF9-9E00-A81A467B8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IMPACT OF THE INDUSTRIAL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2CF23-1EC8-4D47-B4A8-CB33522FB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POSITIVE EFFECTS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Factory system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Standardization of factory work methods and processes massive production quantities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Means of communication and Transportation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Roads, Bridges, Railway tracks and Canals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Urbanization – Clean Water, Sewerage Systems, Public Transport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No more hunger and famine – surplus food could be transported easily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60802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6F9F5-844A-4BF9-9E00-A81A467B8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IMPACT OF THE INDUSTRIAL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2CF23-1EC8-4D47-B4A8-CB33522FB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NEGATIVE EFFECTS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Capitalism – philosophy of profit maximization, Resources of production owned and controlled by few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Exploitation of workers- long working hours ,no protective gear, hazardous and unhygienic working and living conditions often led to epidemics like Cholera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Traditional weavers and workers were wiped out by machines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Pollution – health and environment concern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en-US" sz="2600" dirty="0"/>
              <a:t>De-industrialization of colonies like India</a:t>
            </a:r>
          </a:p>
        </p:txBody>
      </p:sp>
    </p:spTree>
    <p:extLst>
      <p:ext uri="{BB962C8B-B14F-4D97-AF65-F5344CB8AC3E}">
        <p14:creationId xmlns:p14="http://schemas.microsoft.com/office/powerpoint/2010/main" val="826309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B138EE-B5A6-4637-ABC3-555281D3C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191" y="919721"/>
            <a:ext cx="7253471" cy="40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63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INDUSTRIAL REVOLUTION?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sz="2400" dirty="0"/>
              <a:t>The Industrial Revolution was the transition to new manufacturing processes from about 1760 to 1870. It brought some radical changes to the world.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/>
              <a:t>This transition included : </a:t>
            </a:r>
          </a:p>
          <a:p>
            <a:pPr marL="944118" lvl="3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Going from hand production methods to machines, </a:t>
            </a:r>
          </a:p>
          <a:p>
            <a:pPr marL="944118" lvl="3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New chemical manufacturing and iron production, </a:t>
            </a:r>
          </a:p>
          <a:p>
            <a:pPr marL="944118" lvl="3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the increasing use of steam power, </a:t>
            </a:r>
          </a:p>
          <a:p>
            <a:pPr marL="944118" lvl="3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the development of machine tools and the rise of the factory system.</a:t>
            </a: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49E32-12EB-4308-9261-D1F1290AC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INDUSTRIAL REVOLUTION?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91DDA-3FCD-4E21-AFFD-8D5A66299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began in England and later spread to France, Germany, Netherlands, Austro Hungary and other nations/empires.</a:t>
            </a:r>
            <a:br>
              <a:rPr lang="en-US" sz="2000" dirty="0"/>
            </a:br>
            <a:endParaRPr lang="en-US" sz="20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 Industrial revolution is continuing till this day in many ways</a:t>
            </a:r>
          </a:p>
        </p:txBody>
      </p:sp>
    </p:spTree>
    <p:extLst>
      <p:ext uri="{BB962C8B-B14F-4D97-AF65-F5344CB8AC3E}">
        <p14:creationId xmlns:p14="http://schemas.microsoft.com/office/powerpoint/2010/main" val="740960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PRECEDING MILLENIA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Farming was the main occupation of majority of people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They lived close to food sources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All commodities were local, foreign goods were a rare luxury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Production of goods was for ‘use’, rather than profit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Travel and communication between far off places – non</a:t>
            </a:r>
            <a:br>
              <a:rPr lang="en-US" sz="1900" dirty="0"/>
            </a:br>
            <a:r>
              <a:rPr lang="en-US" sz="1900" dirty="0"/>
              <a:t>existent or extremely slow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Life expectancy ~ 35 years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Weapons which could kill few people at once</a:t>
            </a:r>
          </a:p>
        </p:txBody>
      </p:sp>
    </p:spTree>
    <p:extLst>
      <p:ext uri="{BB962C8B-B14F-4D97-AF65-F5344CB8AC3E}">
        <p14:creationId xmlns:p14="http://schemas.microsoft.com/office/powerpoint/2010/main" val="3739936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184E7-C85F-4EB6-9A7C-71019070E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FACTORS LEADING TO INDUSTRIAL REVOLUTION IN ENGLAND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F5AF5-C1B8-4950-AD75-13B34ED453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 Agricultural surplus in England due to new techniques in farming – The ‘Agricultural revolution’ of 17th century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Mercantilism – trading for profit , accumulation of wealth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 long coastline – no region is far away from a sea port. This facilitated procurement of raw materials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Semi skilled workers readily available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Abundance of Coal and Iron – England was an initial pioneer in these field</a:t>
            </a:r>
          </a:p>
        </p:txBody>
      </p:sp>
    </p:spTree>
    <p:extLst>
      <p:ext uri="{BB962C8B-B14F-4D97-AF65-F5344CB8AC3E}">
        <p14:creationId xmlns:p14="http://schemas.microsoft.com/office/powerpoint/2010/main" val="134920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96C9C-DBBA-4D77-BD39-1E61AD269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FACTORS LEADING TO INDUSTRIAL REVOLUTION IN ENGLAND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B4449-5B90-4676-9933-DFE4E0539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 government that encouraged improvements in transportation and used its navy to protect British trade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 administrative and military expenditure of England was lower than other monarchies of Europe at the time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Resource in the form of Colonies – cheap raw materials and ready markets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Scientific inventions were facilitated and promoted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Banks and Banking system</a:t>
            </a:r>
          </a:p>
        </p:txBody>
      </p:sp>
    </p:spTree>
    <p:extLst>
      <p:ext uri="{BB962C8B-B14F-4D97-AF65-F5344CB8AC3E}">
        <p14:creationId xmlns:p14="http://schemas.microsoft.com/office/powerpoint/2010/main" val="2398348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96C9C-DBBA-4D77-BD39-1E61AD269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FACTORS LEADING TO INDUSTRIAL REVOLUTION IN ENGLAND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B4449-5B90-4676-9933-DFE4E0539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Strong property Laws and political institutions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Low population – high cost of </a:t>
            </a:r>
            <a:r>
              <a:rPr lang="en-US" sz="2000" dirty="0" err="1"/>
              <a:t>labour</a:t>
            </a:r>
            <a:endParaRPr lang="en-US" sz="20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Incentive to invent and adopt machines</a:t>
            </a:r>
          </a:p>
        </p:txBody>
      </p:sp>
    </p:spTree>
    <p:extLst>
      <p:ext uri="{BB962C8B-B14F-4D97-AF65-F5344CB8AC3E}">
        <p14:creationId xmlns:p14="http://schemas.microsoft.com/office/powerpoint/2010/main" val="2161180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ACC0D-C9CD-4974-9F5A-04AB5CE7B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INVENTIONS THAT SUSTAINED THE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CDB4B3-FB34-4657-97EC-DD10362CF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Textile Industry was the first to be affected by Industrial rev. It was completely mechanized by 1830s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John Kay’s ‘Flying Shuttle’ – weaving industry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‘Spinning Jenny’ – enabling the spinning of 100s of yarns together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 Power loom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Steam Engine – James Newcomen (1705)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James Watt‘s Steam engine (1769) – heat energy into mechanical energy</a:t>
            </a:r>
          </a:p>
        </p:txBody>
      </p:sp>
    </p:spTree>
    <p:extLst>
      <p:ext uri="{BB962C8B-B14F-4D97-AF65-F5344CB8AC3E}">
        <p14:creationId xmlns:p14="http://schemas.microsoft.com/office/powerpoint/2010/main" val="1305430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97A9D-5D61-4306-A1FA-C322E4D74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 IMPORTANCE OF COAL IN INDUSTRIAL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DB5C5-640E-4A65-8C5B-7D233EEAC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Availability near surface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Abundant in England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Cheaper than other heat sources like wood (also forests were depleted)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Iron production at commercial level could be  done only due to large quantity of coal – it led to a revolution in machine tools, trains and myriad of other industries</a:t>
            </a:r>
          </a:p>
        </p:txBody>
      </p:sp>
    </p:spTree>
    <p:extLst>
      <p:ext uri="{BB962C8B-B14F-4D97-AF65-F5344CB8AC3E}">
        <p14:creationId xmlns:p14="http://schemas.microsoft.com/office/powerpoint/2010/main" val="116499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</Words>
  <Application>Microsoft Office PowerPoint</Application>
  <PresentationFormat>On-screen Show (16:9)</PresentationFormat>
  <Paragraphs>63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INDUSTRIAL  ROVOLUTION</vt:lpstr>
      <vt:lpstr>WHAT IS INDUSTRIAL REVOLUTION?</vt:lpstr>
      <vt:lpstr>WHAT IS INDUSTRIAL REVOLUTION?</vt:lpstr>
      <vt:lpstr>THE PRECEDING MILLENIA</vt:lpstr>
      <vt:lpstr>FACTORS LEADING TO INDUSTRIAL REVOLUTION IN ENGLAND</vt:lpstr>
      <vt:lpstr>FACTORS LEADING TO INDUSTRIAL REVOLUTION IN ENGLAND</vt:lpstr>
      <vt:lpstr>FACTORS LEADING TO INDUSTRIAL REVOLUTION IN ENGLAND</vt:lpstr>
      <vt:lpstr>INVENTIONS THAT SUSTAINED THE REVOLUTION</vt:lpstr>
      <vt:lpstr>THE IMPORTANCE OF COAL IN INDUSTRIAL REVOLUTION</vt:lpstr>
      <vt:lpstr>IMPACT OF THE INDUSTRIAL REVOLUTION</vt:lpstr>
      <vt:lpstr>IMPACT OF THE INDUSTRIAL REVOLUTION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2020-03-25T15:59:07Z</dcterms:modified>
</cp:coreProperties>
</file>