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0621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489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218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7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9038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838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553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209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137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36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788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CD336-FDD3-4554-9FFF-76D92776B33C}" type="datetimeFigureOut">
              <a:rPr lang="en-US" smtClean="0"/>
              <a:t>3/31/2020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BEB6EB-78B5-4B36-A28B-2C9D3243C9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230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921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 descr="Discipline in the classroom&#10;◦ Pestalozzi maintained that the classroom should be like a family. The&#10;atmosphere must be lov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7" y="90152"/>
            <a:ext cx="11114468" cy="614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25087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 descr="Pestaslozzi’s view on Education&#10;◦ I wish to wrest education from the outworn order of doddering&#10;old teaching hacks as well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5" y="115910"/>
            <a:ext cx="10998558" cy="601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4560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 descr="Conclusion&#10;◦In one of his final writings,&#10;Swan's Song, Pestalozzi wrote a&#10;concise conclusion of his&#10;method: “Life itself e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6" y="128790"/>
            <a:ext cx="11050073" cy="5911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266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JOHANN HEINRICH&#10;PESTALOZZI&#10;(1746–1827)&#10; 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96" y="257578"/>
            <a:ext cx="10740980" cy="545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330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 descr="◦ Johann Heinrich Pestalozzi was a writer, political and social&#10;reformer, and educator.&#10;◦ Born and educated in Zurich, Swi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86" y="103031"/>
            <a:ext cx="10882648" cy="6336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8450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Pestalozzi’s Influence On Modern Education&#10;◦ Besides teaching children with his unique methods,&#10;Pestalozzi also taught edu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48" y="141668"/>
            <a:ext cx="11101589" cy="610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5883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Pestalozzi’s Childhood&#10;◦ Johann Heinrich Pestalozzi's early life played a significant role in his later&#10;development and in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7" y="128789"/>
            <a:ext cx="11037194" cy="598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197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Object Of Education&#10;◦ Pestalozzi felt that the object of education was “not a perfection in the&#10;accomplishments of the sch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5" y="90152"/>
            <a:ext cx="11062952" cy="5962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461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 descr="Method of Education&#10;◦ Centred on the child not curriculum.&#10;◦ Teacher should not teach through words but allow children to 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4" y="115910"/>
            <a:ext cx="11024315" cy="6065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2217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 descr="Major Components of Pestalozzi's&#10;'Method&#10;Morf, one of Pestalozzi's most capable disciples, summarized the instructional&#10;me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44" y="128790"/>
            <a:ext cx="10959921" cy="6001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0867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6. Teaching is not an exercise in dogmatism, but in development.&#10;7. Teachers must respect students.&#10;8. &quot;The chief end of e..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07" y="115910"/>
            <a:ext cx="11062952" cy="6027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143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PANWAR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Hope</dc:creator>
  <cp:lastModifiedBy>Hope</cp:lastModifiedBy>
  <cp:revision>1</cp:revision>
  <dcterms:created xsi:type="dcterms:W3CDTF">2020-03-31T16:04:40Z</dcterms:created>
  <dcterms:modified xsi:type="dcterms:W3CDTF">2020-03-31T16:04:55Z</dcterms:modified>
</cp:coreProperties>
</file>