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0"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85" d="100"/>
          <a:sy n="85" d="100"/>
        </p:scale>
        <p:origin x="18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DF28FB93-0A08-4E7D-8E63-9EFA29F1E093}"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33941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68092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868717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253654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67249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90921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286199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76525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F28FB93-0A08-4E7D-8E63-9EFA29F1E093}" type="slidenum">
              <a:rPr lang="en-US" smtClean="0"/>
              <a:pPr/>
              <a:t>‹#›</a:t>
            </a:fld>
            <a:endParaRPr lang="en-US" dirty="0"/>
          </a:p>
        </p:txBody>
      </p:sp>
    </p:spTree>
    <p:extLst>
      <p:ext uri="{BB962C8B-B14F-4D97-AF65-F5344CB8AC3E}">
        <p14:creationId xmlns:p14="http://schemas.microsoft.com/office/powerpoint/2010/main" val="42245973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E36636D-D922-432D-A958-524484B5923D}" type="datetimeFigureOut">
              <a:rPr lang="en-US" smtClean="0"/>
              <a:pPr/>
              <a:t>23-Nov-19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5983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8E36636D-D922-432D-A958-524484B5923D}" type="datetimeFigureOut">
              <a:rPr lang="en-US" smtClean="0"/>
              <a:pPr/>
              <a:t>23-Nov-19</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DF28FB93-0A08-4E7D-8E63-9EFA29F1E093}"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93090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8E36636D-D922-432D-A958-524484B5923D}" type="datetimeFigureOut">
              <a:rPr lang="en-US" smtClean="0"/>
              <a:pPr/>
              <a:t>23-Nov-19</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F28FB93-0A08-4E7D-8E63-9EFA29F1E093}"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546371"/>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DFF6C-124B-495A-9473-4335A69C38D3}"/>
              </a:ext>
            </a:extLst>
          </p:cNvPr>
          <p:cNvSpPr>
            <a:spLocks noGrp="1"/>
          </p:cNvSpPr>
          <p:nvPr>
            <p:ph type="ctrTitle"/>
          </p:nvPr>
        </p:nvSpPr>
        <p:spPr/>
        <p:txBody>
          <a:bodyPr/>
          <a:lstStyle/>
          <a:p>
            <a:r>
              <a:rPr lang="en-US" dirty="0"/>
              <a:t>IBN-KHALDUN</a:t>
            </a:r>
          </a:p>
        </p:txBody>
      </p:sp>
      <p:sp>
        <p:nvSpPr>
          <p:cNvPr id="3" name="Subtitle 2">
            <a:extLst>
              <a:ext uri="{FF2B5EF4-FFF2-40B4-BE49-F238E27FC236}">
                <a16:creationId xmlns:a16="http://schemas.microsoft.com/office/drawing/2014/main" id="{A0C7B0D9-2FBD-4AD8-A455-E0C82E0A2BBE}"/>
              </a:ext>
            </a:extLst>
          </p:cNvPr>
          <p:cNvSpPr>
            <a:spLocks noGrp="1"/>
          </p:cNvSpPr>
          <p:nvPr>
            <p:ph type="subTitle" idx="1"/>
          </p:nvPr>
        </p:nvSpPr>
        <p:spPr/>
        <p:txBody>
          <a:bodyPr/>
          <a:lstStyle/>
          <a:p>
            <a:r>
              <a:rPr lang="en-US" dirty="0"/>
              <a:t>Presentation</a:t>
            </a:r>
          </a:p>
        </p:txBody>
      </p:sp>
    </p:spTree>
    <p:extLst>
      <p:ext uri="{BB962C8B-B14F-4D97-AF65-F5344CB8AC3E}">
        <p14:creationId xmlns:p14="http://schemas.microsoft.com/office/powerpoint/2010/main" val="1704956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7A440-E389-413A-A7D3-B4BA56A7C9EA}"/>
              </a:ext>
            </a:extLst>
          </p:cNvPr>
          <p:cNvSpPr>
            <a:spLocks noGrp="1"/>
          </p:cNvSpPr>
          <p:nvPr>
            <p:ph type="title"/>
          </p:nvPr>
        </p:nvSpPr>
        <p:spPr/>
        <p:txBody>
          <a:bodyPr/>
          <a:lstStyle/>
          <a:p>
            <a:r>
              <a:rPr lang="en-US" dirty="0"/>
              <a:t>Life and work </a:t>
            </a:r>
          </a:p>
        </p:txBody>
      </p:sp>
      <p:sp>
        <p:nvSpPr>
          <p:cNvPr id="3" name="Content Placeholder 2">
            <a:extLst>
              <a:ext uri="{FF2B5EF4-FFF2-40B4-BE49-F238E27FC236}">
                <a16:creationId xmlns:a16="http://schemas.microsoft.com/office/drawing/2014/main" id="{D36C96E3-BBBF-4B61-9D87-B2E8B3129DEA}"/>
              </a:ext>
            </a:extLst>
          </p:cNvPr>
          <p:cNvSpPr>
            <a:spLocks noGrp="1"/>
          </p:cNvSpPr>
          <p:nvPr>
            <p:ph idx="1"/>
          </p:nvPr>
        </p:nvSpPr>
        <p:spPr>
          <a:xfrm>
            <a:off x="924443" y="2031802"/>
            <a:ext cx="10364410" cy="4848776"/>
          </a:xfrm>
        </p:spPr>
        <p:txBody>
          <a:bodyPr>
            <a:noAutofit/>
          </a:bodyPr>
          <a:lstStyle/>
          <a:p>
            <a:pPr marL="36900" indent="0">
              <a:buNone/>
            </a:pPr>
            <a:r>
              <a:rPr lang="en-US" sz="1800" dirty="0"/>
              <a:t>Name : Waliuddin Abu Zaid Abdur Rehman ibn Muḥammad ibn Khaldun al-</a:t>
            </a:r>
            <a:r>
              <a:rPr lang="en-US" sz="1800" dirty="0" err="1"/>
              <a:t>Ḥaḍr</a:t>
            </a:r>
            <a:r>
              <a:rPr lang="en-US" sz="1800" dirty="0"/>
              <a:t> 27 May 1332 – 17 March 1406) was a leading Tunisian Arab historiographer and historian.[8] He is widely considered as a forerunner of the modern disciplines of historiography, sociology, economics, and demography.</a:t>
            </a:r>
          </a:p>
          <a:p>
            <a:pPr marL="36900" indent="0">
              <a:buNone/>
            </a:pPr>
            <a:r>
              <a:rPr lang="en-US" sz="1800" dirty="0"/>
              <a:t>Father name : Mohammad Khaldun </a:t>
            </a:r>
          </a:p>
          <a:p>
            <a:pPr marL="36900" indent="0">
              <a:buNone/>
            </a:pPr>
            <a:r>
              <a:rPr lang="en-US" sz="1800" dirty="0"/>
              <a:t>Date of birth :</a:t>
            </a:r>
          </a:p>
          <a:p>
            <a:pPr marL="36900" indent="0">
              <a:buNone/>
            </a:pPr>
            <a:r>
              <a:rPr lang="en-US" sz="1800" dirty="0"/>
              <a:t>Ibn-Khaldun was born in Tunis in 27 may 1332</a:t>
            </a:r>
          </a:p>
          <a:p>
            <a:pPr marL="36900" indent="0">
              <a:buNone/>
            </a:pPr>
            <a:r>
              <a:rPr lang="en-US" sz="1800" dirty="0"/>
              <a:t>He belong to a Nobel family which had migrated from Seville to Tunis Ibn-Khaldun went to mecca for hajj in 1400. (27 May 1332 – 17 March 1406) was a leading Tunisian Arab historiographer and historian. He is widely considered as a forerunner of the modern disciplines of historiography, sociology, economics, and demography.</a:t>
            </a:r>
          </a:p>
          <a:p>
            <a:pPr marL="36900" indent="0">
              <a:buNone/>
            </a:pPr>
            <a:endParaRPr lang="en-US" sz="2400" dirty="0"/>
          </a:p>
        </p:txBody>
      </p:sp>
    </p:spTree>
    <p:extLst>
      <p:ext uri="{BB962C8B-B14F-4D97-AF65-F5344CB8AC3E}">
        <p14:creationId xmlns:p14="http://schemas.microsoft.com/office/powerpoint/2010/main" val="21457151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63C96-77C7-4D26-8644-BD43BEF88F1E}"/>
              </a:ext>
            </a:extLst>
          </p:cNvPr>
          <p:cNvSpPr>
            <a:spLocks noGrp="1"/>
          </p:cNvSpPr>
          <p:nvPr>
            <p:ph type="title"/>
          </p:nvPr>
        </p:nvSpPr>
        <p:spPr/>
        <p:txBody>
          <a:bodyPr>
            <a:normAutofit/>
          </a:bodyPr>
          <a:lstStyle/>
          <a:p>
            <a:r>
              <a:rPr lang="en-US" dirty="0"/>
              <a:t>Education </a:t>
            </a:r>
          </a:p>
        </p:txBody>
      </p:sp>
      <p:sp>
        <p:nvSpPr>
          <p:cNvPr id="3" name="Content Placeholder 2">
            <a:extLst>
              <a:ext uri="{FF2B5EF4-FFF2-40B4-BE49-F238E27FC236}">
                <a16:creationId xmlns:a16="http://schemas.microsoft.com/office/drawing/2014/main" id="{2CE4D833-BD29-4379-94C6-9E15B79A7BC6}"/>
              </a:ext>
            </a:extLst>
          </p:cNvPr>
          <p:cNvSpPr>
            <a:spLocks noGrp="1"/>
          </p:cNvSpPr>
          <p:nvPr>
            <p:ph idx="1"/>
          </p:nvPr>
        </p:nvSpPr>
        <p:spPr/>
        <p:txBody>
          <a:bodyPr>
            <a:normAutofit fontScale="62500" lnSpcReduction="20000"/>
          </a:bodyPr>
          <a:lstStyle/>
          <a:p>
            <a:pPr marL="36900" indent="0">
              <a:buNone/>
            </a:pPr>
            <a:r>
              <a:rPr lang="en-US" sz="2600" dirty="0"/>
              <a:t>His family's high rank enabled Ibn Khaldun to study with the best teachers in Maghreb. He received a classical Islamic education, studying the Quran, which he memorized by heart. Arabic linguistics; the basis for understanding the Qur'an, hadith, sharia (law) and </a:t>
            </a:r>
            <a:r>
              <a:rPr lang="en-US" sz="2600" dirty="0" err="1"/>
              <a:t>fiqh</a:t>
            </a:r>
            <a:r>
              <a:rPr lang="en-US" sz="2600" dirty="0"/>
              <a:t> (jurisprudence). He received certification (ijazah) for all of those subjects.[18] The mathematician and philosopher Al-</a:t>
            </a:r>
            <a:r>
              <a:rPr lang="en-US" sz="2600" dirty="0" err="1"/>
              <a:t>Abili</a:t>
            </a:r>
            <a:r>
              <a:rPr lang="en-US" sz="2600" dirty="0"/>
              <a:t> of </a:t>
            </a:r>
            <a:r>
              <a:rPr lang="en-US" sz="2600" dirty="0" err="1"/>
              <a:t>Tlemcen</a:t>
            </a:r>
            <a:r>
              <a:rPr lang="en-US" sz="2600" dirty="0"/>
              <a:t> introduced him to mathematics, logic and philosophy, and he studied especially the works of Averroes, Avicenna, </a:t>
            </a:r>
            <a:r>
              <a:rPr lang="en-US" sz="2600" dirty="0" err="1"/>
              <a:t>Razi</a:t>
            </a:r>
            <a:r>
              <a:rPr lang="en-US" sz="2600" dirty="0"/>
              <a:t> and </a:t>
            </a:r>
            <a:r>
              <a:rPr lang="en-US" sz="2600" dirty="0" err="1"/>
              <a:t>Tusi</a:t>
            </a:r>
            <a:r>
              <a:rPr lang="en-US" sz="2600" dirty="0"/>
              <a:t>. At the age of 17, Ibn </a:t>
            </a:r>
            <a:r>
              <a:rPr lang="en-US" sz="2600" dirty="0" err="1"/>
              <a:t>Khaldūn</a:t>
            </a:r>
            <a:r>
              <a:rPr lang="en-US" sz="2600" dirty="0"/>
              <a:t> lost both his parents to the Black Death, an intercontinental epidemic of the plague that hit Tunis in 1348–1349</a:t>
            </a:r>
          </a:p>
          <a:p>
            <a:pPr marL="36900" indent="0" algn="ctr">
              <a:buNone/>
            </a:pPr>
            <a:r>
              <a:rPr lang="en-US" sz="2600" dirty="0"/>
              <a:t>Service </a:t>
            </a:r>
          </a:p>
          <a:p>
            <a:pPr marL="36900" indent="0">
              <a:buNone/>
            </a:pPr>
            <a:r>
              <a:rPr lang="en-US" sz="2600" dirty="0"/>
              <a:t>Ruler of Tunis offered him service when he was on 20 years old. But he did not like this type of job. He served here different kind of jobs at the one time he become secretary of state in </a:t>
            </a:r>
            <a:r>
              <a:rPr lang="en-US" sz="2600" dirty="0" err="1"/>
              <a:t>Morroco</a:t>
            </a:r>
            <a:r>
              <a:rPr lang="en-US" sz="2600" dirty="0"/>
              <a:t>. But he was not satisfied to get this designation. He often change his faith fullness because he wanted to get high status job.</a:t>
            </a:r>
          </a:p>
          <a:p>
            <a:endParaRPr lang="en-US" sz="2600" dirty="0"/>
          </a:p>
          <a:p>
            <a:endParaRPr lang="en-US" sz="2600" dirty="0"/>
          </a:p>
          <a:p>
            <a:endParaRPr lang="en-US" dirty="0"/>
          </a:p>
        </p:txBody>
      </p:sp>
    </p:spTree>
    <p:extLst>
      <p:ext uri="{BB962C8B-B14F-4D97-AF65-F5344CB8AC3E}">
        <p14:creationId xmlns:p14="http://schemas.microsoft.com/office/powerpoint/2010/main" val="916098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D2DB0-D77D-420F-905C-E645076A5277}"/>
              </a:ext>
            </a:extLst>
          </p:cNvPr>
          <p:cNvSpPr>
            <a:spLocks noGrp="1"/>
          </p:cNvSpPr>
          <p:nvPr>
            <p:ph type="title"/>
          </p:nvPr>
        </p:nvSpPr>
        <p:spPr/>
        <p:txBody>
          <a:bodyPr>
            <a:normAutofit/>
          </a:bodyPr>
          <a:lstStyle/>
          <a:p>
            <a:r>
              <a:rPr lang="en-US" dirty="0"/>
              <a:t>Philosophy of Education </a:t>
            </a:r>
          </a:p>
        </p:txBody>
      </p:sp>
      <p:sp>
        <p:nvSpPr>
          <p:cNvPr id="3" name="Content Placeholder 2">
            <a:extLst>
              <a:ext uri="{FF2B5EF4-FFF2-40B4-BE49-F238E27FC236}">
                <a16:creationId xmlns:a16="http://schemas.microsoft.com/office/drawing/2014/main" id="{B407E4DD-3D94-40EE-B2E2-83C34BC7AA4E}"/>
              </a:ext>
            </a:extLst>
          </p:cNvPr>
          <p:cNvSpPr>
            <a:spLocks noGrp="1"/>
          </p:cNvSpPr>
          <p:nvPr>
            <p:ph idx="1"/>
          </p:nvPr>
        </p:nvSpPr>
        <p:spPr/>
        <p:txBody>
          <a:bodyPr>
            <a:normAutofit fontScale="85000" lnSpcReduction="10000"/>
          </a:bodyPr>
          <a:lstStyle/>
          <a:p>
            <a:pPr marL="36900" indent="0">
              <a:buNone/>
            </a:pPr>
            <a:r>
              <a:rPr lang="en-US" dirty="0"/>
              <a:t>Ibn-Khaldun was an education in the limited sense considered the founder of philosophy, History and sociology. He is the first scientific historian of the world.</a:t>
            </a:r>
          </a:p>
          <a:p>
            <a:pPr marL="36900" indent="0" algn="ctr">
              <a:buNone/>
            </a:pPr>
            <a:r>
              <a:rPr lang="en-US" sz="3600" dirty="0"/>
              <a:t>Method of Teaching</a:t>
            </a:r>
          </a:p>
          <a:p>
            <a:r>
              <a:rPr lang="en-US" dirty="0"/>
              <a:t>Proceed from simple to complex from easy to difficult.</a:t>
            </a:r>
          </a:p>
          <a:p>
            <a:r>
              <a:rPr lang="en-US" dirty="0"/>
              <a:t>Learning material should well grade.</a:t>
            </a:r>
          </a:p>
          <a:p>
            <a:r>
              <a:rPr lang="en-US" dirty="0"/>
              <a:t>Children learn more easily through concrete example.</a:t>
            </a:r>
          </a:p>
          <a:p>
            <a:r>
              <a:rPr lang="en-US" dirty="0"/>
              <a:t>The learner capacity to learn should never be lost sight of.</a:t>
            </a:r>
          </a:p>
          <a:p>
            <a:r>
              <a:rPr lang="en-US" dirty="0"/>
              <a:t>Teaching difficult thing beyond the capacity of learner causes the repulsion of knowledge.</a:t>
            </a:r>
          </a:p>
          <a:p>
            <a:endParaRPr lang="en-US" dirty="0"/>
          </a:p>
        </p:txBody>
      </p:sp>
    </p:spTree>
    <p:extLst>
      <p:ext uri="{BB962C8B-B14F-4D97-AF65-F5344CB8AC3E}">
        <p14:creationId xmlns:p14="http://schemas.microsoft.com/office/powerpoint/2010/main" val="3853717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AC3AE-AA3F-4FF9-A001-3060BDEA5A91}"/>
              </a:ext>
            </a:extLst>
          </p:cNvPr>
          <p:cNvSpPr>
            <a:spLocks noGrp="1"/>
          </p:cNvSpPr>
          <p:nvPr>
            <p:ph type="title"/>
          </p:nvPr>
        </p:nvSpPr>
        <p:spPr/>
        <p:txBody>
          <a:bodyPr/>
          <a:lstStyle/>
          <a:p>
            <a:r>
              <a:rPr lang="en-US" dirty="0"/>
              <a:t>Books </a:t>
            </a:r>
          </a:p>
        </p:txBody>
      </p:sp>
      <p:sp>
        <p:nvSpPr>
          <p:cNvPr id="3" name="Content Placeholder 2">
            <a:extLst>
              <a:ext uri="{FF2B5EF4-FFF2-40B4-BE49-F238E27FC236}">
                <a16:creationId xmlns:a16="http://schemas.microsoft.com/office/drawing/2014/main" id="{A89F4A4B-C133-4685-909D-6A83029EBD79}"/>
              </a:ext>
            </a:extLst>
          </p:cNvPr>
          <p:cNvSpPr>
            <a:spLocks noGrp="1"/>
          </p:cNvSpPr>
          <p:nvPr>
            <p:ph idx="1"/>
          </p:nvPr>
        </p:nvSpPr>
        <p:spPr/>
        <p:txBody>
          <a:bodyPr>
            <a:normAutofit fontScale="85000" lnSpcReduction="10000"/>
          </a:bodyPr>
          <a:lstStyle/>
          <a:p>
            <a:pPr marL="36900" indent="0">
              <a:buNone/>
            </a:pPr>
            <a:r>
              <a:rPr lang="en-US" sz="2800" dirty="0"/>
              <a:t>He wrote many books .his books </a:t>
            </a:r>
            <a:r>
              <a:rPr lang="en-US" sz="2800" dirty="0" err="1"/>
              <a:t>Muqaddamah</a:t>
            </a:r>
            <a:r>
              <a:rPr lang="en-US" sz="2800" dirty="0"/>
              <a:t>-Ibn-E-Khaldun ,Logic Mathematic and history of population are very famous books.</a:t>
            </a:r>
          </a:p>
          <a:p>
            <a:pPr marL="36900" indent="0" algn="ctr">
              <a:buNone/>
            </a:pPr>
            <a:r>
              <a:rPr lang="en-US" sz="3600" dirty="0"/>
              <a:t>Types of knowledge </a:t>
            </a:r>
          </a:p>
          <a:p>
            <a:pPr marL="36900" indent="0">
              <a:buNone/>
            </a:pPr>
            <a:r>
              <a:rPr lang="en-US" sz="2800" dirty="0"/>
              <a:t>According to Ibn-Khaldun there are two types of knowledge:</a:t>
            </a:r>
          </a:p>
          <a:p>
            <a:pPr>
              <a:buFont typeface="Courier New" panose="02070309020205020404" pitchFamily="49" charset="0"/>
              <a:buChar char="o"/>
            </a:pPr>
            <a:r>
              <a:rPr lang="en-US" sz="2800" dirty="0"/>
              <a:t>The natural science of Allied subject. (</a:t>
            </a:r>
            <a:r>
              <a:rPr lang="en-US" sz="2800" dirty="0" err="1"/>
              <a:t>Aqli</a:t>
            </a:r>
            <a:r>
              <a:rPr lang="en-US" sz="2800" dirty="0"/>
              <a:t>)</a:t>
            </a:r>
          </a:p>
          <a:p>
            <a:pPr>
              <a:buFont typeface="Courier New" panose="02070309020205020404" pitchFamily="49" charset="0"/>
              <a:buChar char="o"/>
            </a:pPr>
            <a:r>
              <a:rPr lang="en-US" sz="2800" dirty="0"/>
              <a:t>Religious Disciplines its tool Subjects.( </a:t>
            </a:r>
            <a:r>
              <a:rPr lang="en-US" sz="2800" dirty="0" err="1"/>
              <a:t>Naqli</a:t>
            </a:r>
            <a:r>
              <a:rPr lang="en-US" sz="2800" dirty="0"/>
              <a:t>)</a:t>
            </a:r>
          </a:p>
          <a:p>
            <a:pPr>
              <a:buFont typeface="Courier New" panose="02070309020205020404" pitchFamily="49" charset="0"/>
              <a:buChar char="o"/>
            </a:pPr>
            <a:endParaRPr lang="en-US" dirty="0"/>
          </a:p>
        </p:txBody>
      </p:sp>
    </p:spTree>
    <p:extLst>
      <p:ext uri="{BB962C8B-B14F-4D97-AF65-F5344CB8AC3E}">
        <p14:creationId xmlns:p14="http://schemas.microsoft.com/office/powerpoint/2010/main" val="3774088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6D750-DC3E-4BE7-BA3E-22163BE57E1A}"/>
              </a:ext>
            </a:extLst>
          </p:cNvPr>
          <p:cNvSpPr>
            <a:spLocks noGrp="1"/>
          </p:cNvSpPr>
          <p:nvPr>
            <p:ph type="title"/>
          </p:nvPr>
        </p:nvSpPr>
        <p:spPr/>
        <p:txBody>
          <a:bodyPr/>
          <a:lstStyle/>
          <a:p>
            <a:r>
              <a:rPr lang="en-US" dirty="0"/>
              <a:t>Aims of  Education &amp; Method of Education</a:t>
            </a:r>
          </a:p>
        </p:txBody>
      </p:sp>
      <p:sp>
        <p:nvSpPr>
          <p:cNvPr id="3" name="Content Placeholder 2">
            <a:extLst>
              <a:ext uri="{FF2B5EF4-FFF2-40B4-BE49-F238E27FC236}">
                <a16:creationId xmlns:a16="http://schemas.microsoft.com/office/drawing/2014/main" id="{3767EA0D-1304-43EF-96C1-FC9550F9938B}"/>
              </a:ext>
            </a:extLst>
          </p:cNvPr>
          <p:cNvSpPr>
            <a:spLocks noGrp="1"/>
          </p:cNvSpPr>
          <p:nvPr>
            <p:ph idx="1"/>
          </p:nvPr>
        </p:nvSpPr>
        <p:spPr/>
        <p:txBody>
          <a:bodyPr>
            <a:normAutofit fontScale="92500" lnSpcReduction="20000"/>
          </a:bodyPr>
          <a:lstStyle/>
          <a:p>
            <a:r>
              <a:rPr lang="en-US" dirty="0"/>
              <a:t>Intellectual </a:t>
            </a:r>
          </a:p>
          <a:p>
            <a:r>
              <a:rPr lang="en-US" dirty="0"/>
              <a:t>Based of education </a:t>
            </a:r>
          </a:p>
          <a:p>
            <a:r>
              <a:rPr lang="en-US" dirty="0"/>
              <a:t>Guidance </a:t>
            </a:r>
          </a:p>
          <a:p>
            <a:r>
              <a:rPr lang="en-US" dirty="0"/>
              <a:t>Basic Education </a:t>
            </a:r>
          </a:p>
          <a:p>
            <a:r>
              <a:rPr lang="en-US" dirty="0"/>
              <a:t>Punishment</a:t>
            </a:r>
          </a:p>
          <a:p>
            <a:r>
              <a:rPr lang="en-US" dirty="0"/>
              <a:t>Method of teaching</a:t>
            </a:r>
          </a:p>
          <a:p>
            <a:r>
              <a:rPr lang="en-US" dirty="0"/>
              <a:t>Social efficiency</a:t>
            </a:r>
          </a:p>
          <a:p>
            <a:r>
              <a:rPr lang="en-US" dirty="0"/>
              <a:t>Curriculum load</a:t>
            </a:r>
          </a:p>
        </p:txBody>
      </p:sp>
    </p:spTree>
    <p:extLst>
      <p:ext uri="{BB962C8B-B14F-4D97-AF65-F5344CB8AC3E}">
        <p14:creationId xmlns:p14="http://schemas.microsoft.com/office/powerpoint/2010/main" val="5314589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9E177D-FE16-4DC5-A714-7A9A914AE151}"/>
              </a:ext>
            </a:extLst>
          </p:cNvPr>
          <p:cNvSpPr>
            <a:spLocks noGrp="1"/>
          </p:cNvSpPr>
          <p:nvPr>
            <p:ph type="title"/>
          </p:nvPr>
        </p:nvSpPr>
        <p:spPr/>
        <p:txBody>
          <a:bodyPr/>
          <a:lstStyle/>
          <a:p>
            <a:r>
              <a:rPr lang="en-US" dirty="0"/>
              <a:t>Curriculum of Education </a:t>
            </a:r>
          </a:p>
        </p:txBody>
      </p:sp>
      <p:sp>
        <p:nvSpPr>
          <p:cNvPr id="3" name="Content Placeholder 2">
            <a:extLst>
              <a:ext uri="{FF2B5EF4-FFF2-40B4-BE49-F238E27FC236}">
                <a16:creationId xmlns:a16="http://schemas.microsoft.com/office/drawing/2014/main" id="{EB86B140-8E69-47F9-B22F-2C3C762DB226}"/>
              </a:ext>
            </a:extLst>
          </p:cNvPr>
          <p:cNvSpPr>
            <a:spLocks noGrp="1"/>
          </p:cNvSpPr>
          <p:nvPr>
            <p:ph idx="1"/>
          </p:nvPr>
        </p:nvSpPr>
        <p:spPr/>
        <p:txBody>
          <a:bodyPr/>
          <a:lstStyle/>
          <a:p>
            <a:r>
              <a:rPr lang="en-US" dirty="0"/>
              <a:t>As far as the content of  education is concerned his view are described the following lines .</a:t>
            </a:r>
          </a:p>
          <a:p>
            <a:pPr>
              <a:buFont typeface="Arial" panose="020B0604020202020204" pitchFamily="34" charset="0"/>
              <a:buChar char="•"/>
            </a:pPr>
            <a:r>
              <a:rPr lang="en-US" dirty="0"/>
              <a:t>Religious instruction should information of good </a:t>
            </a:r>
            <a:r>
              <a:rPr lang="en-US" dirty="0" err="1"/>
              <a:t>habbit</a:t>
            </a:r>
            <a:r>
              <a:rPr lang="en-US" dirty="0"/>
              <a:t>:</a:t>
            </a:r>
          </a:p>
          <a:p>
            <a:pPr>
              <a:buFont typeface="Arial" panose="020B0604020202020204" pitchFamily="34" charset="0"/>
              <a:buChar char="•"/>
            </a:pPr>
            <a:r>
              <a:rPr lang="en-US" dirty="0"/>
              <a:t>Learning of language:</a:t>
            </a:r>
          </a:p>
          <a:p>
            <a:pPr>
              <a:buFont typeface="Arial" panose="020B0604020202020204" pitchFamily="34" charset="0"/>
              <a:buChar char="•"/>
            </a:pPr>
            <a:r>
              <a:rPr lang="en-US" dirty="0"/>
              <a:t>Studies in different subject:</a:t>
            </a:r>
          </a:p>
          <a:p>
            <a:pPr>
              <a:buFont typeface="Arial" panose="020B0604020202020204" pitchFamily="34" charset="0"/>
              <a:buChar char="•"/>
            </a:pPr>
            <a:r>
              <a:rPr lang="en-US" dirty="0"/>
              <a:t>Learning of Rhetoric:</a:t>
            </a:r>
          </a:p>
          <a:p>
            <a:pPr>
              <a:buFont typeface="Arial" panose="020B0604020202020204" pitchFamily="34" charset="0"/>
              <a:buChar char="•"/>
            </a:pPr>
            <a:r>
              <a:rPr lang="en-US" dirty="0"/>
              <a:t>Academic Subjects:</a:t>
            </a:r>
          </a:p>
        </p:txBody>
      </p:sp>
    </p:spTree>
    <p:extLst>
      <p:ext uri="{BB962C8B-B14F-4D97-AF65-F5344CB8AC3E}">
        <p14:creationId xmlns:p14="http://schemas.microsoft.com/office/powerpoint/2010/main" val="8627072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2F8AE-22D6-4CCA-ADA8-678EE9DE4388}"/>
              </a:ext>
            </a:extLst>
          </p:cNvPr>
          <p:cNvSpPr>
            <a:spLocks noGrp="1"/>
          </p:cNvSpPr>
          <p:nvPr>
            <p:ph type="title"/>
          </p:nvPr>
        </p:nvSpPr>
        <p:spPr>
          <a:xfrm>
            <a:off x="1294362" y="2904382"/>
            <a:ext cx="9603275" cy="1049235"/>
          </a:xfrm>
        </p:spPr>
        <p:txBody>
          <a:bodyPr>
            <a:noAutofit/>
          </a:bodyPr>
          <a:lstStyle/>
          <a:p>
            <a:pPr algn="ctr"/>
            <a:r>
              <a:rPr lang="en-US" sz="7200" dirty="0"/>
              <a:t>Thank You </a:t>
            </a:r>
          </a:p>
        </p:txBody>
      </p:sp>
    </p:spTree>
    <p:extLst>
      <p:ext uri="{BB962C8B-B14F-4D97-AF65-F5344CB8AC3E}">
        <p14:creationId xmlns:p14="http://schemas.microsoft.com/office/powerpoint/2010/main" val="1614101485"/>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92</TotalTime>
  <Words>537</Words>
  <Application>Microsoft Office PowerPoint</Application>
  <PresentationFormat>Widescreen</PresentationFormat>
  <Paragraphs>44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Courier New</vt:lpstr>
      <vt:lpstr>Gill Sans MT</vt:lpstr>
      <vt:lpstr>Gallery</vt:lpstr>
      <vt:lpstr>IBN-KHALDUN</vt:lpstr>
      <vt:lpstr>Life and work </vt:lpstr>
      <vt:lpstr>Education </vt:lpstr>
      <vt:lpstr>Philosophy of Education </vt:lpstr>
      <vt:lpstr>Books </vt:lpstr>
      <vt:lpstr>Aims of  Education &amp; Method of Education</vt:lpstr>
      <vt:lpstr>Curriculum of Education </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IBN-KHALDUN</dc:title>
  <dc:creator>muhammad shahzaib</dc:creator>
  <cp:lastModifiedBy>muhammad shahzaib</cp:lastModifiedBy>
  <cp:revision>13</cp:revision>
  <dcterms:created xsi:type="dcterms:W3CDTF">2019-11-23T08:58:09Z</dcterms:created>
  <dcterms:modified xsi:type="dcterms:W3CDTF">2019-11-23T10:30:15Z</dcterms:modified>
</cp:coreProperties>
</file>