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422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013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28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541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981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25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94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441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6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93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3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66F61A-948E-4B5F-836D-94C706EA684F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D5EDF-4DA2-4479-8752-37A4F3866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73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Sociological Foundation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41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Sociological Basis and Curriculum   Based on conditions, problems and needs of the society.   An agent for transmission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65125"/>
            <a:ext cx="10611118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2806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Sociological Basis and Methods of the teaching   Specialized technique, project and group methods   Problem Based Learni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365125"/>
            <a:ext cx="10766738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4478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Sociological Basis : Role of Teacher   Destiny of the nation is shaped in class room by the teachers.   Be exposed to th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365125"/>
            <a:ext cx="10728101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239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 descr="Sociological Basis : School and DisciplineThe School:- Reflect and epitomize the larger society outside its walls.   Bal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244699"/>
            <a:ext cx="10753859" cy="593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6806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 descr="Social Change &amp; Education: Introduction   Change is the law of nature.   ‘Time and the world do not stand still. Change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5" y="231820"/>
            <a:ext cx="10779617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8371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 descr="Social Change: Definition   Davis has defined Social Change as “ Alteration as    occur in social organization that is th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270456"/>
            <a:ext cx="10934163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8804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 descr="From these definitions, we can explain social change as  briefly in the following words: Social change is a modification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791" y="270456"/>
            <a:ext cx="10934163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338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 descr="Nature of Social Change:-   Social change is universal.        It    results     from     the                          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5" y="257577"/>
            <a:ext cx="10972800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26632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 descr="1. Technological Factor   Technology is the systematic knowledge which    facilitates the use of machine or tools.   Tec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231819"/>
            <a:ext cx="10805375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94660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 descr="Transmission of Technological Change                                            Diffusion                  Innovation    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6" y="231820"/>
            <a:ext cx="10856890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8186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Sociological Bases for Education   Auguste Comte (1778-1857) from France was the Father of    Sociology   Sociology is d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0456"/>
            <a:ext cx="10636876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9263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 descr="The main technological factors in social change are:   Introduction of machine in industry   Development of means of com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6" y="257577"/>
            <a:ext cx="10715222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0892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 descr="   According to Ogburn, technology changes our material    environment. The explicit effects of technical    advancement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0456"/>
            <a:ext cx="10515600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2696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 descr="Urbanization Contd..Social influences of urbanization :- Decline in the feeling of sociality Decline in social control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01" y="231820"/>
            <a:ext cx="10818254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4302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 descr="The economic consequences of urbanization Growth of capitalism Growth of trade. Division of labour and specialization.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6" y="270456"/>
            <a:ext cx="10735614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4796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 descr="3. Population Growth Changes in the size of the population of a given area  or society has some important consequences.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0456"/>
            <a:ext cx="10636876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3985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 descr="Population Growth Contd…There is rapid population growth in Nepal in 1990s. The  causes of rapid population growth are: I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79" y="257577"/>
            <a:ext cx="10805375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127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 descr="Elements of population changeP2 = P1 + (B - D) + (IM - OM)   P1: The initial population size, how large is the population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231820"/>
            <a:ext cx="10753859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9301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 descr="   The Gumba, provides education to the monk and nun    regarding the philosophy of Buddhism.   Nowadays, such religious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270456"/>
            <a:ext cx="10934163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377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4" name="Picture 6" descr="   The national budget assigned for education,    approaches adopted to develop educational sectors,    policy of facilit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206062"/>
            <a:ext cx="10658341" cy="5970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10778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 descr="6. Economic Factor   Economic factor is not the only but a major factor of human    development and social change.   Wha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0304"/>
            <a:ext cx="10662634" cy="5996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55757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Definition of SociologyAccording to F. G. Wright, “It is not a group of people;  it is the system of relationship, in whic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0456"/>
            <a:ext cx="10515600" cy="604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3808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 descr=" These five factors are not independent of one another. Disease contributes to ignorance and apathy.  Dishonesty contrib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270456"/>
            <a:ext cx="10818253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77045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 descr="Role of Education in Relation to Social    Change   Emile Durkheim rejected the idea that education could be    the forc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23" y="257577"/>
            <a:ext cx="10818253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20955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 descr="     According to Marx and Friedrich Engels education    should be for the transformation of society, the    abolition of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199" y="257577"/>
            <a:ext cx="10649755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86665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 descr="Relationship between the educational instituteand Society   Preservation of culture: School provides cultural identity to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37" y="231820"/>
            <a:ext cx="10779617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935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 descr="   Socialization of the young: - School is the second    step for the socialization of the young, it teaches the    vario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270456"/>
            <a:ext cx="10766738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523080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4818" name="Picture 2" descr="Importance of Education for Social Change Democracy is the platform where the social changes  flourish; education is the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5" y="270456"/>
            <a:ext cx="10779617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582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5842" name="Picture 2" descr="   Education of the backward and marginalized population helps    them to come out from their world of superstition and t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38" y="270456"/>
            <a:ext cx="10766738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40353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6866" name="Picture 2" descr="   We have eyes for general vision by nature, vision for    knowledge and wisdom through education. It broadens    the ho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37" y="244699"/>
            <a:ext cx="10779617" cy="593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49522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7890" name="Picture 2" descr=" Some great teachers who have worked a lot for social  change are: Jay Prithvi Bdr Singh, Montessori, Froebal,  Dayananda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80" y="257577"/>
            <a:ext cx="10766738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88137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8914" name="Picture 2" descr="Conclusion   Education takes place in society.      Education is essentially a social process.      Social environment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459" y="270456"/>
            <a:ext cx="10753859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98421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Branches of specialization   Criminal Sociology         Medical Sociology   Educational sociology      Occupational so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428" y="365125"/>
            <a:ext cx="10761372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91012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9938" name="Picture 2" descr="Reference    Singh. S.K., Sociological Bases of Education, Lovely Institute    of Education, Lovely University, Panjab, 2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38" y="257577"/>
            <a:ext cx="10792496" cy="5919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21800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62" name="Picture 2" descr="Sociological bas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231820"/>
            <a:ext cx="10753859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3056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   According to Ottaway, “ Educational Sociology starts    with the assumption that education is an activity which    go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365125"/>
            <a:ext cx="10748493" cy="581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6145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Important contribution ofEducational Sociology in Education   Technical:- To determine the functions of educational    in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31820"/>
            <a:ext cx="10515600" cy="5945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4473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   Cultural:- To develop a cosmopolitan outlook,    universal brotherhood and tolerance towards other    societies and ou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17" y="270456"/>
            <a:ext cx="10753859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80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Sociological Basis and Aims of Education   Development of social feelings and qualities.   Development of socially effic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75" y="270456"/>
            <a:ext cx="10740980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7691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Sociological Basis and Aims of EducationContd…   Transmission of social heritage.   Diffusion of more and more knowledg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70456"/>
            <a:ext cx="10515600" cy="590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3195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</Words>
  <Application>Microsoft Office PowerPoint</Application>
  <PresentationFormat>Widescreen</PresentationFormat>
  <Paragraphs>1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Theme</vt:lpstr>
      <vt:lpstr>Sociological Foundation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PANWAR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Sociological Foundation</dc:title>
  <dc:creator>Hope</dc:creator>
  <cp:lastModifiedBy>Hope</cp:lastModifiedBy>
  <cp:revision>3</cp:revision>
  <dcterms:created xsi:type="dcterms:W3CDTF">2020-03-31T13:04:38Z</dcterms:created>
  <dcterms:modified xsi:type="dcterms:W3CDTF">2020-03-31T13:19:41Z</dcterms:modified>
</cp:coreProperties>
</file>