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69" r:id="rId1"/>
  </p:sldMasterIdLst>
  <p:sldIdLst>
    <p:sldId id="259" r:id="rId2"/>
    <p:sldId id="262" r:id="rId3"/>
    <p:sldId id="265" r:id="rId4"/>
    <p:sldId id="267" r:id="rId5"/>
    <p:sldId id="268" r:id="rId6"/>
    <p:sldId id="269" r:id="rId7"/>
    <p:sldId id="271" r:id="rId8"/>
    <p:sldId id="272" r:id="rId9"/>
    <p:sldId id="270" r:id="rId10"/>
    <p:sldId id="281" r:id="rId11"/>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794" autoAdjust="0"/>
    <p:restoredTop sz="94660"/>
  </p:normalViewPr>
  <p:slideViewPr>
    <p:cSldViewPr snapToGrid="0">
      <p:cViewPr varScale="1">
        <p:scale>
          <a:sx n="90" d="100"/>
          <a:sy n="90" d="100"/>
        </p:scale>
        <p:origin x="438" y="9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7" name="Picture 6" descr="Droplets-HD-Title-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ctrTitle"/>
          </p:nvPr>
        </p:nvSpPr>
        <p:spPr>
          <a:xfrm>
            <a:off x="1751012" y="1300785"/>
            <a:ext cx="8689976" cy="2509213"/>
          </a:xfrm>
        </p:spPr>
        <p:txBody>
          <a:bodyPr anchor="b">
            <a:normAutofit/>
          </a:bodyPr>
          <a:lstStyle>
            <a:lvl1pPr algn="ctr">
              <a:defRPr sz="4800"/>
            </a:lvl1pPr>
          </a:lstStyle>
          <a:p>
            <a:r>
              <a:rPr lang="en-US"/>
              <a:t>Click to edit Master title style</a:t>
            </a:r>
            <a:endParaRPr lang="en-US" dirty="0"/>
          </a:p>
        </p:txBody>
      </p:sp>
      <p:sp>
        <p:nvSpPr>
          <p:cNvPr id="3" name="Subtitle 2"/>
          <p:cNvSpPr>
            <a:spLocks noGrp="1"/>
          </p:cNvSpPr>
          <p:nvPr>
            <p:ph type="subTitle" idx="1"/>
          </p:nvPr>
        </p:nvSpPr>
        <p:spPr>
          <a:xfrm>
            <a:off x="1751012" y="3886200"/>
            <a:ext cx="8689976" cy="1371599"/>
          </a:xfrm>
        </p:spPr>
        <p:txBody>
          <a:bodyPr>
            <a:normAutofit/>
          </a:bodyPr>
          <a:lstStyle>
            <a:lvl1pPr marL="0" indent="0" algn="ctr">
              <a:buNone/>
              <a:defRPr sz="2200">
                <a:solidFill>
                  <a:schemeClr val="bg1">
                    <a:lumMod val="5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smtClean="0"/>
              <a:t>20-Feb-17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123300896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pic>
        <p:nvPicPr>
          <p:cNvPr id="10" name="Picture 9"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94" y="4289374"/>
            <a:ext cx="10364432" cy="81161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1184744" y="698261"/>
            <a:ext cx="9822532" cy="3214136"/>
          </a:xfrm>
          <a:prstGeom prst="roundRect">
            <a:avLst>
              <a:gd name="adj" fmla="val 4944"/>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913774" y="5108728"/>
            <a:ext cx="10364452" cy="682472"/>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smtClean="0"/>
              <a:t>20-Feb-17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109153972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4" y="609599"/>
            <a:ext cx="10364452" cy="3427245"/>
          </a:xfrm>
        </p:spPr>
        <p:txBody>
          <a:bodyPr anchor="ctr"/>
          <a:lstStyle>
            <a:lvl1pPr algn="ctr">
              <a:defRPr sz="3200"/>
            </a:lvl1pPr>
          </a:lstStyle>
          <a:p>
            <a:r>
              <a:rPr lang="en-US"/>
              <a:t>Click to edit Master title style</a:t>
            </a:r>
            <a:endParaRPr lang="en-US" dirty="0"/>
          </a:p>
        </p:txBody>
      </p:sp>
      <p:sp>
        <p:nvSpPr>
          <p:cNvPr id="4" name="Text Placeholder 3"/>
          <p:cNvSpPr>
            <a:spLocks noGrp="1"/>
          </p:cNvSpPr>
          <p:nvPr>
            <p:ph type="body" sz="half" idx="2"/>
          </p:nvPr>
        </p:nvSpPr>
        <p:spPr>
          <a:xfrm>
            <a:off x="913775" y="4204821"/>
            <a:ext cx="10364452" cy="1586380"/>
          </a:xfrm>
        </p:spPr>
        <p:txBody>
          <a:bodyPr anchor="ct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smtClean="0"/>
              <a:t>20-Feb-17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155203154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pic>
        <p:nvPicPr>
          <p:cNvPr id="11" name="Picture 10"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1446212" y="609600"/>
            <a:ext cx="9302752" cy="2992904"/>
          </a:xfrm>
        </p:spPr>
        <p:txBody>
          <a:bodyPr anchor="ctr"/>
          <a:lstStyle>
            <a:lvl1pPr>
              <a:defRPr sz="3200"/>
            </a:lvl1pPr>
          </a:lstStyle>
          <a:p>
            <a:r>
              <a:rPr lang="en-US"/>
              <a:t>Click to edit Master title style</a:t>
            </a:r>
            <a:endParaRPr lang="en-US" dirty="0"/>
          </a:p>
        </p:txBody>
      </p:sp>
      <p:sp>
        <p:nvSpPr>
          <p:cNvPr id="12" name="Text Placeholder 3"/>
          <p:cNvSpPr>
            <a:spLocks noGrp="1"/>
          </p:cNvSpPr>
          <p:nvPr>
            <p:ph type="body" sz="half" idx="13"/>
          </p:nvPr>
        </p:nvSpPr>
        <p:spPr>
          <a:xfrm>
            <a:off x="1720644" y="3610032"/>
            <a:ext cx="8752299" cy="594788"/>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4" name="Text Placeholder 3"/>
          <p:cNvSpPr>
            <a:spLocks noGrp="1"/>
          </p:cNvSpPr>
          <p:nvPr>
            <p:ph type="body" sz="half" idx="2"/>
          </p:nvPr>
        </p:nvSpPr>
        <p:spPr>
          <a:xfrm>
            <a:off x="913774" y="4372796"/>
            <a:ext cx="10364452" cy="1421053"/>
          </a:xfrm>
        </p:spPr>
        <p:txBody>
          <a:bodyPr anchor="ctr">
            <a:normAutofit/>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smtClean="0"/>
              <a:t>20-Feb-17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smtClean="0"/>
              <a:t>‹#›</a:t>
            </a:fld>
            <a:endParaRPr lang="en-US" dirty="0"/>
          </a:p>
        </p:txBody>
      </p:sp>
      <p:sp>
        <p:nvSpPr>
          <p:cNvPr id="13" name="TextBox 12"/>
          <p:cNvSpPr txBox="1"/>
          <p:nvPr/>
        </p:nvSpPr>
        <p:spPr>
          <a:xfrm>
            <a:off x="1001488" y="754166"/>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4" name="TextBox 13"/>
          <p:cNvSpPr txBox="1"/>
          <p:nvPr/>
        </p:nvSpPr>
        <p:spPr>
          <a:xfrm>
            <a:off x="10557558" y="2993578"/>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extLst>
      <p:ext uri="{BB962C8B-B14F-4D97-AF65-F5344CB8AC3E}">
        <p14:creationId xmlns:p14="http://schemas.microsoft.com/office/powerpoint/2010/main" val="175673736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5" y="2138721"/>
            <a:ext cx="10364452" cy="2511835"/>
          </a:xfrm>
        </p:spPr>
        <p:txBody>
          <a:bodyPr anchor="b"/>
          <a:lstStyle>
            <a:lvl1pPr algn="ctr">
              <a:defRPr sz="3200"/>
            </a:lvl1pPr>
          </a:lstStyle>
          <a:p>
            <a:r>
              <a:rPr lang="en-US"/>
              <a:t>Click to edit Master title style</a:t>
            </a:r>
            <a:endParaRPr lang="en-US" dirty="0"/>
          </a:p>
        </p:txBody>
      </p:sp>
      <p:sp>
        <p:nvSpPr>
          <p:cNvPr id="4" name="Text Placeholder 3"/>
          <p:cNvSpPr>
            <a:spLocks noGrp="1"/>
          </p:cNvSpPr>
          <p:nvPr>
            <p:ph type="body" sz="half" idx="2"/>
          </p:nvPr>
        </p:nvSpPr>
        <p:spPr>
          <a:xfrm>
            <a:off x="913775" y="4662335"/>
            <a:ext cx="10364452" cy="1140644"/>
          </a:xfrm>
        </p:spPr>
        <p:txBody>
          <a:bodyPr anchor="t"/>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smtClean="0"/>
              <a:t>20-Feb-17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281874602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pic>
        <p:nvPicPr>
          <p:cNvPr id="13" name="Picture 12"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5" name="Title 1"/>
          <p:cNvSpPr>
            <a:spLocks noGrp="1"/>
          </p:cNvSpPr>
          <p:nvPr>
            <p:ph type="title"/>
          </p:nvPr>
        </p:nvSpPr>
        <p:spPr>
          <a:xfrm>
            <a:off x="913774" y="609600"/>
            <a:ext cx="10364452" cy="1605094"/>
          </a:xfrm>
        </p:spPr>
        <p:txBody>
          <a:bodyPr/>
          <a:lstStyle/>
          <a:p>
            <a:r>
              <a:rPr lang="en-US"/>
              <a:t>Click to edit Master title style</a:t>
            </a:r>
            <a:endParaRPr lang="en-US" dirty="0"/>
          </a:p>
        </p:txBody>
      </p:sp>
      <p:sp>
        <p:nvSpPr>
          <p:cNvPr id="7" name="Text Placeholder 2"/>
          <p:cNvSpPr>
            <a:spLocks noGrp="1"/>
          </p:cNvSpPr>
          <p:nvPr>
            <p:ph type="body" idx="1"/>
          </p:nvPr>
        </p:nvSpPr>
        <p:spPr>
          <a:xfrm>
            <a:off x="913774" y="2367093"/>
            <a:ext cx="3298976" cy="576262"/>
          </a:xfrm>
        </p:spPr>
        <p:txBody>
          <a:bodyPr anchor="b">
            <a:noAutofit/>
          </a:bodyPr>
          <a:lstStyle>
            <a:lvl1pPr marL="0" indent="0" algn="ctr">
              <a:lnSpc>
                <a:spcPct val="85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Text Placeholder 3"/>
          <p:cNvSpPr>
            <a:spLocks noGrp="1"/>
          </p:cNvSpPr>
          <p:nvPr>
            <p:ph type="body" sz="half" idx="15"/>
          </p:nvPr>
        </p:nvSpPr>
        <p:spPr>
          <a:xfrm>
            <a:off x="913774" y="2943355"/>
            <a:ext cx="3298976" cy="2847845"/>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9" name="Text Placeholder 4"/>
          <p:cNvSpPr>
            <a:spLocks noGrp="1"/>
          </p:cNvSpPr>
          <p:nvPr>
            <p:ph type="body" sz="quarter" idx="3"/>
          </p:nvPr>
        </p:nvSpPr>
        <p:spPr>
          <a:xfrm>
            <a:off x="4452389" y="2367093"/>
            <a:ext cx="3291521" cy="576262"/>
          </a:xfrm>
        </p:spPr>
        <p:txBody>
          <a:bodyPr anchor="b">
            <a:noAutofit/>
          </a:bodyPr>
          <a:lstStyle>
            <a:lvl1pPr marL="0" indent="0" algn="ctr">
              <a:lnSpc>
                <a:spcPct val="85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0" name="Text Placeholder 3"/>
          <p:cNvSpPr>
            <a:spLocks noGrp="1"/>
          </p:cNvSpPr>
          <p:nvPr>
            <p:ph type="body" sz="half" idx="16"/>
          </p:nvPr>
        </p:nvSpPr>
        <p:spPr>
          <a:xfrm>
            <a:off x="4441348" y="2943355"/>
            <a:ext cx="3303351" cy="2847845"/>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1" name="Text Placeholder 4"/>
          <p:cNvSpPr>
            <a:spLocks noGrp="1"/>
          </p:cNvSpPr>
          <p:nvPr>
            <p:ph type="body" sz="quarter" idx="13"/>
          </p:nvPr>
        </p:nvSpPr>
        <p:spPr>
          <a:xfrm>
            <a:off x="7973298" y="2367093"/>
            <a:ext cx="3304928" cy="576262"/>
          </a:xfrm>
        </p:spPr>
        <p:txBody>
          <a:bodyPr anchor="b">
            <a:noAutofit/>
          </a:bodyPr>
          <a:lstStyle>
            <a:lvl1pPr marL="0" indent="0" algn="ctr">
              <a:lnSpc>
                <a:spcPct val="85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2" name="Text Placeholder 3"/>
          <p:cNvSpPr>
            <a:spLocks noGrp="1"/>
          </p:cNvSpPr>
          <p:nvPr>
            <p:ph type="body" sz="half" idx="17"/>
          </p:nvPr>
        </p:nvSpPr>
        <p:spPr>
          <a:xfrm>
            <a:off x="7973298" y="2943355"/>
            <a:ext cx="3304928" cy="2847845"/>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Date Placeholder 2"/>
          <p:cNvSpPr>
            <a:spLocks noGrp="1"/>
          </p:cNvSpPr>
          <p:nvPr>
            <p:ph type="dt" sz="half" idx="10"/>
          </p:nvPr>
        </p:nvSpPr>
        <p:spPr/>
        <p:txBody>
          <a:bodyPr/>
          <a:lstStyle/>
          <a:p>
            <a:fld id="{48A87A34-81AB-432B-8DAE-1953F412C126}" type="datetimeFigureOut">
              <a:rPr lang="en-US" smtClean="0"/>
              <a:t>20-Feb-17</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190517022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pic>
        <p:nvPicPr>
          <p:cNvPr id="16" name="Picture 15"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0" name="Title 1"/>
          <p:cNvSpPr>
            <a:spLocks noGrp="1"/>
          </p:cNvSpPr>
          <p:nvPr>
            <p:ph type="title"/>
          </p:nvPr>
        </p:nvSpPr>
        <p:spPr>
          <a:xfrm>
            <a:off x="913774" y="610772"/>
            <a:ext cx="10364452" cy="1603922"/>
          </a:xfrm>
        </p:spPr>
        <p:txBody>
          <a:bodyPr/>
          <a:lstStyle/>
          <a:p>
            <a:r>
              <a:rPr lang="en-US"/>
              <a:t>Click to edit Master title style</a:t>
            </a:r>
            <a:endParaRPr lang="en-US" dirty="0"/>
          </a:p>
        </p:txBody>
      </p:sp>
      <p:sp>
        <p:nvSpPr>
          <p:cNvPr id="19" name="Text Placeholder 2"/>
          <p:cNvSpPr>
            <a:spLocks noGrp="1"/>
          </p:cNvSpPr>
          <p:nvPr>
            <p:ph type="body" idx="1"/>
          </p:nvPr>
        </p:nvSpPr>
        <p:spPr>
          <a:xfrm>
            <a:off x="913774" y="4204820"/>
            <a:ext cx="3296409" cy="576262"/>
          </a:xfrm>
        </p:spPr>
        <p:txBody>
          <a:bodyPr anchor="b">
            <a:noAutofit/>
          </a:bodyPr>
          <a:lstStyle>
            <a:lvl1pPr marL="0" indent="0" algn="ctr">
              <a:lnSpc>
                <a:spcPct val="85000"/>
              </a:lnSpc>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0" name="Picture Placeholder 2"/>
          <p:cNvSpPr>
            <a:spLocks noGrp="1" noChangeAspect="1"/>
          </p:cNvSpPr>
          <p:nvPr>
            <p:ph type="pic" idx="15"/>
          </p:nvPr>
        </p:nvSpPr>
        <p:spPr>
          <a:xfrm>
            <a:off x="913774" y="2367093"/>
            <a:ext cx="3296409" cy="1524000"/>
          </a:xfrm>
          <a:prstGeom prst="roundRect">
            <a:avLst>
              <a:gd name="adj" fmla="val 9363"/>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1" name="Text Placeholder 3"/>
          <p:cNvSpPr>
            <a:spLocks noGrp="1"/>
          </p:cNvSpPr>
          <p:nvPr>
            <p:ph type="body" sz="half" idx="18"/>
          </p:nvPr>
        </p:nvSpPr>
        <p:spPr>
          <a:xfrm>
            <a:off x="913774" y="4781082"/>
            <a:ext cx="3296409" cy="101011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2" name="Text Placeholder 4"/>
          <p:cNvSpPr>
            <a:spLocks noGrp="1"/>
          </p:cNvSpPr>
          <p:nvPr>
            <p:ph type="body" sz="quarter" idx="3"/>
          </p:nvPr>
        </p:nvSpPr>
        <p:spPr>
          <a:xfrm>
            <a:off x="4442759" y="4204820"/>
            <a:ext cx="3301828" cy="576262"/>
          </a:xfrm>
        </p:spPr>
        <p:txBody>
          <a:bodyPr anchor="b">
            <a:noAutofit/>
          </a:bodyPr>
          <a:lstStyle>
            <a:lvl1pPr marL="0" indent="0" algn="ctr">
              <a:lnSpc>
                <a:spcPct val="85000"/>
              </a:lnSpc>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3" name="Picture Placeholder 2"/>
          <p:cNvSpPr>
            <a:spLocks noGrp="1" noChangeAspect="1"/>
          </p:cNvSpPr>
          <p:nvPr>
            <p:ph type="pic" idx="21"/>
          </p:nvPr>
        </p:nvSpPr>
        <p:spPr>
          <a:xfrm>
            <a:off x="4441348" y="2367093"/>
            <a:ext cx="3303352" cy="1524000"/>
          </a:xfrm>
          <a:prstGeom prst="roundRect">
            <a:avLst>
              <a:gd name="adj" fmla="val 8841"/>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4" name="Text Placeholder 3"/>
          <p:cNvSpPr>
            <a:spLocks noGrp="1"/>
          </p:cNvSpPr>
          <p:nvPr>
            <p:ph type="body" sz="half" idx="19"/>
          </p:nvPr>
        </p:nvSpPr>
        <p:spPr>
          <a:xfrm>
            <a:off x="4441348" y="4781080"/>
            <a:ext cx="3303352" cy="1010119"/>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5" name="Text Placeholder 4"/>
          <p:cNvSpPr>
            <a:spLocks noGrp="1"/>
          </p:cNvSpPr>
          <p:nvPr>
            <p:ph type="body" sz="quarter" idx="13"/>
          </p:nvPr>
        </p:nvSpPr>
        <p:spPr>
          <a:xfrm>
            <a:off x="7973298" y="4204820"/>
            <a:ext cx="3300681" cy="576262"/>
          </a:xfrm>
        </p:spPr>
        <p:txBody>
          <a:bodyPr anchor="b">
            <a:noAutofit/>
          </a:bodyPr>
          <a:lstStyle>
            <a:lvl1pPr marL="0" indent="0" algn="ctr">
              <a:lnSpc>
                <a:spcPct val="85000"/>
              </a:lnSpc>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6" name="Picture Placeholder 2"/>
          <p:cNvSpPr>
            <a:spLocks noGrp="1" noChangeAspect="1"/>
          </p:cNvSpPr>
          <p:nvPr>
            <p:ph type="pic" idx="22"/>
          </p:nvPr>
        </p:nvSpPr>
        <p:spPr>
          <a:xfrm>
            <a:off x="7973298" y="2367093"/>
            <a:ext cx="3304928" cy="1524000"/>
          </a:xfrm>
          <a:prstGeom prst="roundRect">
            <a:avLst>
              <a:gd name="adj" fmla="val 8841"/>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7" name="Text Placeholder 3"/>
          <p:cNvSpPr>
            <a:spLocks noGrp="1"/>
          </p:cNvSpPr>
          <p:nvPr>
            <p:ph type="body" sz="half" idx="20"/>
          </p:nvPr>
        </p:nvSpPr>
        <p:spPr>
          <a:xfrm>
            <a:off x="7973173" y="4781078"/>
            <a:ext cx="3305053" cy="1010121"/>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Date Placeholder 2"/>
          <p:cNvSpPr>
            <a:spLocks noGrp="1"/>
          </p:cNvSpPr>
          <p:nvPr>
            <p:ph type="dt" sz="half" idx="10"/>
          </p:nvPr>
        </p:nvSpPr>
        <p:spPr/>
        <p:txBody>
          <a:bodyPr/>
          <a:lstStyle/>
          <a:p>
            <a:fld id="{48A87A34-81AB-432B-8DAE-1953F412C126}" type="datetimeFigureOut">
              <a:rPr lang="en-US" smtClean="0"/>
              <a:t>20-Feb-17</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181002810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r>
              <a:rPr lang="en-US"/>
              <a:t>Click to edit Master title style</a:t>
            </a:r>
            <a:endParaRPr lang="en-US" dirty="0"/>
          </a:p>
        </p:txBody>
      </p:sp>
      <p:sp>
        <p:nvSpPr>
          <p:cNvPr id="11" name="Vertical Text Placeholder 2"/>
          <p:cNvSpPr>
            <a:spLocks noGrp="1"/>
          </p:cNvSpPr>
          <p:nvPr>
            <p:ph type="body" orient="vert" sz="quarter" idx="13"/>
          </p:nvPr>
        </p:nvSpPr>
        <p:spPr>
          <a:xfrm>
            <a:off x="913775" y="2367093"/>
            <a:ext cx="10364452" cy="342410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smtClean="0"/>
              <a:t>20-Feb-17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382753195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pic>
        <p:nvPicPr>
          <p:cNvPr id="9" name="Picture 8"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Vertical Title 1"/>
          <p:cNvSpPr>
            <a:spLocks noGrp="1"/>
          </p:cNvSpPr>
          <p:nvPr>
            <p:ph type="title" orient="vert"/>
          </p:nvPr>
        </p:nvSpPr>
        <p:spPr>
          <a:xfrm>
            <a:off x="8724900" y="609601"/>
            <a:ext cx="2553326" cy="5181599"/>
          </a:xfrm>
        </p:spPr>
        <p:txBody>
          <a:bodyPr vert="eaVert"/>
          <a:lstStyle>
            <a:lvl1pPr algn="l">
              <a:defRPr/>
            </a:lvl1pPr>
          </a:lstStyle>
          <a:p>
            <a:r>
              <a:rPr lang="en-US"/>
              <a:t>Click to edit Master title style</a:t>
            </a:r>
            <a:endParaRPr lang="en-US" dirty="0"/>
          </a:p>
        </p:txBody>
      </p:sp>
      <p:sp>
        <p:nvSpPr>
          <p:cNvPr id="8" name="Vertical Text Placeholder 2"/>
          <p:cNvSpPr>
            <a:spLocks noGrp="1"/>
          </p:cNvSpPr>
          <p:nvPr>
            <p:ph type="body" orient="vert" sz="quarter" idx="13"/>
          </p:nvPr>
        </p:nvSpPr>
        <p:spPr>
          <a:xfrm>
            <a:off x="913775" y="609601"/>
            <a:ext cx="7658724" cy="518159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smtClean="0"/>
              <a:t>20-Feb-17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37426114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3" name="Picture 2"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r>
              <a:rPr lang="en-US"/>
              <a:t>Click to edit Master title style</a:t>
            </a:r>
            <a:endParaRPr lang="en-US" dirty="0"/>
          </a:p>
        </p:txBody>
      </p:sp>
      <p:sp>
        <p:nvSpPr>
          <p:cNvPr id="12" name="Content Placeholder 2"/>
          <p:cNvSpPr>
            <a:spLocks noGrp="1"/>
          </p:cNvSpPr>
          <p:nvPr>
            <p:ph sz="quarter" idx="13"/>
          </p:nvPr>
        </p:nvSpPr>
        <p:spPr>
          <a:xfrm>
            <a:off x="913774" y="2367092"/>
            <a:ext cx="10363826" cy="342410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smtClean="0"/>
              <a:t>20-Feb-17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73372994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9" name="Picture 8"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4" y="828563"/>
            <a:ext cx="10351752" cy="2736819"/>
          </a:xfrm>
        </p:spPr>
        <p:txBody>
          <a:bodyPr anchor="b">
            <a:normAutofit/>
          </a:bodyPr>
          <a:lstStyle>
            <a:lvl1pPr>
              <a:defRPr sz="4000"/>
            </a:lvl1pPr>
          </a:lstStyle>
          <a:p>
            <a:r>
              <a:rPr lang="en-US"/>
              <a:t>Click to edit Master title style</a:t>
            </a:r>
            <a:endParaRPr lang="en-US" dirty="0"/>
          </a:p>
        </p:txBody>
      </p:sp>
      <p:sp>
        <p:nvSpPr>
          <p:cNvPr id="3" name="Text Placeholder 2"/>
          <p:cNvSpPr>
            <a:spLocks noGrp="1"/>
          </p:cNvSpPr>
          <p:nvPr>
            <p:ph type="body" idx="1"/>
          </p:nvPr>
        </p:nvSpPr>
        <p:spPr>
          <a:xfrm>
            <a:off x="913774" y="3657457"/>
            <a:ext cx="10351752" cy="1368183"/>
          </a:xfrm>
        </p:spPr>
        <p:txBody>
          <a:bodyPr>
            <a:normAutofit/>
          </a:bodyPr>
          <a:lstStyle>
            <a:lvl1pPr marL="0" indent="0" algn="ctr">
              <a:buNone/>
              <a:defRPr sz="2000">
                <a:solidFill>
                  <a:schemeClr val="bg1">
                    <a:lumMod val="50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8A87A34-81AB-432B-8DAE-1953F412C126}" type="datetimeFigureOut">
              <a:rPr lang="en-US" smtClean="0"/>
              <a:t>20-Feb-17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393632244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pic>
        <p:nvPicPr>
          <p:cNvPr id="10" name="Picture 9"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4" name="Title 1"/>
          <p:cNvSpPr>
            <a:spLocks noGrp="1"/>
          </p:cNvSpPr>
          <p:nvPr>
            <p:ph type="title"/>
          </p:nvPr>
        </p:nvSpPr>
        <p:spPr>
          <a:xfrm>
            <a:off x="913775" y="618517"/>
            <a:ext cx="10364451" cy="1596177"/>
          </a:xfrm>
        </p:spPr>
        <p:txBody>
          <a:bodyPr/>
          <a:lstStyle/>
          <a:p>
            <a:r>
              <a:rPr lang="en-US"/>
              <a:t>Click to edit Master title style</a:t>
            </a:r>
            <a:endParaRPr lang="en-US" dirty="0"/>
          </a:p>
        </p:txBody>
      </p:sp>
      <p:sp>
        <p:nvSpPr>
          <p:cNvPr id="12" name="Content Placeholder 2"/>
          <p:cNvSpPr>
            <a:spLocks noGrp="1"/>
          </p:cNvSpPr>
          <p:nvPr>
            <p:ph sz="quarter" idx="13"/>
          </p:nvPr>
        </p:nvSpPr>
        <p:spPr>
          <a:xfrm>
            <a:off x="913774" y="2367092"/>
            <a:ext cx="5106026" cy="342410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Content Placeholder 3"/>
          <p:cNvSpPr>
            <a:spLocks noGrp="1"/>
          </p:cNvSpPr>
          <p:nvPr>
            <p:ph sz="quarter" idx="14"/>
          </p:nvPr>
        </p:nvSpPr>
        <p:spPr>
          <a:xfrm>
            <a:off x="6172200" y="2367092"/>
            <a:ext cx="5105400" cy="342410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48A87A34-81AB-432B-8DAE-1953F412C126}" type="datetimeFigureOut">
              <a:rPr lang="en-US" smtClean="0"/>
              <a:t>20-Feb-17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299120724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pic>
        <p:nvPicPr>
          <p:cNvPr id="15" name="Picture 14"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4" name="Title 1"/>
          <p:cNvSpPr>
            <a:spLocks noGrp="1"/>
          </p:cNvSpPr>
          <p:nvPr>
            <p:ph type="title"/>
          </p:nvPr>
        </p:nvSpPr>
        <p:spPr>
          <a:xfrm>
            <a:off x="913775" y="618517"/>
            <a:ext cx="10364451" cy="1596177"/>
          </a:xfrm>
        </p:spPr>
        <p:txBody>
          <a:bodyPr/>
          <a:lstStyle/>
          <a:p>
            <a:r>
              <a:rPr lang="en-US"/>
              <a:t>Click to edit Master title style</a:t>
            </a:r>
            <a:endParaRPr lang="en-US" dirty="0"/>
          </a:p>
        </p:txBody>
      </p:sp>
      <p:sp>
        <p:nvSpPr>
          <p:cNvPr id="3" name="Text Placeholder 2"/>
          <p:cNvSpPr>
            <a:spLocks noGrp="1"/>
          </p:cNvSpPr>
          <p:nvPr>
            <p:ph type="body" idx="1"/>
          </p:nvPr>
        </p:nvSpPr>
        <p:spPr>
          <a:xfrm>
            <a:off x="1146328" y="2371018"/>
            <a:ext cx="4873474" cy="679994"/>
          </a:xfrm>
        </p:spPr>
        <p:txBody>
          <a:bodyPr anchor="b">
            <a:noAutofit/>
          </a:bodyPr>
          <a:lstStyle>
            <a:lvl1pPr marL="0" indent="0">
              <a:lnSpc>
                <a:spcPct val="85000"/>
              </a:lnSpc>
              <a:buNone/>
              <a:defRPr sz="26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2" name="Content Placeholder 3"/>
          <p:cNvSpPr>
            <a:spLocks noGrp="1"/>
          </p:cNvSpPr>
          <p:nvPr>
            <p:ph sz="quarter" idx="13"/>
          </p:nvPr>
        </p:nvSpPr>
        <p:spPr>
          <a:xfrm>
            <a:off x="913774" y="3051012"/>
            <a:ext cx="5106027" cy="274018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396423" y="2371018"/>
            <a:ext cx="4881804" cy="679994"/>
          </a:xfrm>
        </p:spPr>
        <p:txBody>
          <a:bodyPr anchor="b">
            <a:noAutofit/>
          </a:bodyPr>
          <a:lstStyle>
            <a:lvl1pPr marL="0" indent="0">
              <a:lnSpc>
                <a:spcPct val="85000"/>
              </a:lnSpc>
              <a:buNone/>
              <a:defRPr sz="26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3" name="Content Placeholder 5"/>
          <p:cNvSpPr>
            <a:spLocks noGrp="1"/>
          </p:cNvSpPr>
          <p:nvPr>
            <p:ph sz="quarter" idx="14"/>
          </p:nvPr>
        </p:nvSpPr>
        <p:spPr>
          <a:xfrm>
            <a:off x="6172200" y="3051012"/>
            <a:ext cx="5105401" cy="274018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48A87A34-81AB-432B-8DAE-1953F412C126}" type="datetimeFigureOut">
              <a:rPr lang="en-US" smtClean="0"/>
              <a:t>20-Feb-17</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401991218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48A87A34-81AB-432B-8DAE-1953F412C126}" type="datetimeFigureOut">
              <a:rPr lang="en-US" smtClean="0"/>
              <a:t>20-Feb-17</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217879403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7" name="Picture 6"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Date Placeholder 1"/>
          <p:cNvSpPr>
            <a:spLocks noGrp="1"/>
          </p:cNvSpPr>
          <p:nvPr>
            <p:ph type="dt" sz="half" idx="10"/>
          </p:nvPr>
        </p:nvSpPr>
        <p:spPr/>
        <p:txBody>
          <a:bodyPr/>
          <a:lstStyle/>
          <a:p>
            <a:fld id="{48A87A34-81AB-432B-8DAE-1953F412C126}" type="datetimeFigureOut">
              <a:rPr lang="en-US" smtClean="0"/>
              <a:t>20-Feb-17</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39774507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pic>
        <p:nvPicPr>
          <p:cNvPr id="11" name="Picture 10"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5" y="609600"/>
            <a:ext cx="3935688" cy="2023252"/>
          </a:xfrm>
        </p:spPr>
        <p:txBody>
          <a:bodyPr anchor="b"/>
          <a:lstStyle>
            <a:lvl1pPr algn="ctr">
              <a:defRPr sz="3200"/>
            </a:lvl1pPr>
          </a:lstStyle>
          <a:p>
            <a:r>
              <a:rPr lang="en-US"/>
              <a:t>Click to edit Master title style</a:t>
            </a:r>
            <a:endParaRPr lang="en-US" dirty="0"/>
          </a:p>
        </p:txBody>
      </p:sp>
      <p:sp>
        <p:nvSpPr>
          <p:cNvPr id="10" name="Content Placeholder 2"/>
          <p:cNvSpPr>
            <a:spLocks noGrp="1"/>
          </p:cNvSpPr>
          <p:nvPr>
            <p:ph sz="quarter" idx="13"/>
          </p:nvPr>
        </p:nvSpPr>
        <p:spPr>
          <a:xfrm>
            <a:off x="5078062" y="609600"/>
            <a:ext cx="6200163" cy="518159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913774" y="2632852"/>
            <a:ext cx="3935689" cy="3158348"/>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smtClean="0"/>
              <a:t>20-Feb-17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63506781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10" name="Picture 9"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4" y="609600"/>
            <a:ext cx="5934969" cy="2023254"/>
          </a:xfrm>
        </p:spPr>
        <p:txBody>
          <a:bodyPr anchor="b"/>
          <a:lstStyle>
            <a:lvl1pPr algn="ct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7424803" y="609601"/>
            <a:ext cx="3255358" cy="5181600"/>
          </a:xfrm>
          <a:prstGeom prst="roundRect">
            <a:avLst>
              <a:gd name="adj" fmla="val 4943"/>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913794" y="2632852"/>
            <a:ext cx="5934949" cy="3158347"/>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smtClean="0"/>
              <a:t>20-Feb-17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283585213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pic>
        <p:nvPicPr>
          <p:cNvPr id="1026" name="Picture 2" descr="\\DROBO-FS\QuickDrops\JB\PPTX NG\Droplets\LightingOverlay.png"/>
          <p:cNvPicPr>
            <a:picLocks noChangeAspect="1" noChangeArrowheads="1"/>
          </p:cNvPicPr>
          <p:nvPr/>
        </p:nvPicPr>
        <p:blipFill>
          <a:blip r:embed="rId19">
            <a:alphaModFix/>
            <a:extLst>
              <a:ext uri="{28A0092B-C50C-407E-A947-70E740481C1C}">
                <a14:useLocalDpi xmlns:a14="http://schemas.microsoft.com/office/drawing/2010/main" val="0"/>
              </a:ext>
            </a:extLst>
          </a:blip>
          <a:srcRect/>
          <a:stretch>
            <a:fillRect/>
          </a:stretch>
        </p:blipFill>
        <p:spPr bwMode="auto">
          <a:xfrm>
            <a:off x="0" y="-1"/>
            <a:ext cx="12192003" cy="6858001"/>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913775" y="618517"/>
            <a:ext cx="10364451" cy="1596177"/>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913775" y="2367093"/>
            <a:ext cx="10364452" cy="3424107"/>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678737" y="5883275"/>
            <a:ext cx="2743200" cy="365125"/>
          </a:xfrm>
          <a:prstGeom prst="rect">
            <a:avLst/>
          </a:prstGeom>
        </p:spPr>
        <p:txBody>
          <a:bodyPr vert="horz" lIns="91440" tIns="45720" rIns="91440" bIns="45720" rtlCol="0" anchor="ctr"/>
          <a:lstStyle>
            <a:lvl1pPr algn="r">
              <a:defRPr sz="1000">
                <a:solidFill>
                  <a:schemeClr val="tx1"/>
                </a:solidFill>
              </a:defRPr>
            </a:lvl1pPr>
          </a:lstStyle>
          <a:p>
            <a:fld id="{48A87A34-81AB-432B-8DAE-1953F412C126}" type="datetimeFigureOut">
              <a:rPr lang="en-US" smtClean="0"/>
              <a:pPr/>
              <a:t>20-Feb-17</a:t>
            </a:fld>
            <a:endParaRPr lang="en-US" dirty="0"/>
          </a:p>
        </p:txBody>
      </p:sp>
      <p:sp>
        <p:nvSpPr>
          <p:cNvPr id="5" name="Footer Placeholder 4"/>
          <p:cNvSpPr>
            <a:spLocks noGrp="1"/>
          </p:cNvSpPr>
          <p:nvPr>
            <p:ph type="ftr" sz="quarter" idx="3"/>
          </p:nvPr>
        </p:nvSpPr>
        <p:spPr>
          <a:xfrm>
            <a:off x="913774" y="5883275"/>
            <a:ext cx="6672887" cy="365125"/>
          </a:xfrm>
          <a:prstGeom prst="rect">
            <a:avLst/>
          </a:prstGeom>
        </p:spPr>
        <p:txBody>
          <a:bodyPr vert="horz" lIns="91440" tIns="45720" rIns="91440" bIns="45720" rtlCol="0" anchor="ctr"/>
          <a:lstStyle>
            <a:lvl1pPr algn="l">
              <a:defRPr sz="1000">
                <a:solidFill>
                  <a:schemeClr val="tx1"/>
                </a:solidFill>
              </a:defRPr>
            </a:lvl1pPr>
          </a:lstStyle>
          <a:p>
            <a:endParaRPr lang="en-US" dirty="0"/>
          </a:p>
        </p:txBody>
      </p:sp>
      <p:sp>
        <p:nvSpPr>
          <p:cNvPr id="6" name="Slide Number Placeholder 5"/>
          <p:cNvSpPr>
            <a:spLocks noGrp="1"/>
          </p:cNvSpPr>
          <p:nvPr>
            <p:ph type="sldNum" sz="quarter" idx="4"/>
          </p:nvPr>
        </p:nvSpPr>
        <p:spPr>
          <a:xfrm>
            <a:off x="10514011" y="5883275"/>
            <a:ext cx="764215" cy="365125"/>
          </a:xfrm>
          <a:prstGeom prst="rect">
            <a:avLst/>
          </a:prstGeom>
        </p:spPr>
        <p:txBody>
          <a:bodyPr vert="horz" lIns="91440" tIns="45720" rIns="91440" bIns="45720" rtlCol="0" anchor="ctr"/>
          <a:lstStyle>
            <a:lvl1pPr algn="r">
              <a:defRPr sz="1000">
                <a:solidFill>
                  <a:schemeClr val="tx1"/>
                </a:solidFill>
              </a:defRPr>
            </a:lvl1p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4287812269"/>
      </p:ext>
    </p:extLst>
  </p:cSld>
  <p:clrMap bg1="lt1" tx1="dk1" bg2="lt2" tx2="dk2" accent1="accent1" accent2="accent2" accent3="accent3" accent4="accent4" accent5="accent5" accent6="accent6" hlink="hlink" folHlink="folHlink"/>
  <p:sldLayoutIdLst>
    <p:sldLayoutId id="2147483670" r:id="rId1"/>
    <p:sldLayoutId id="2147483671" r:id="rId2"/>
    <p:sldLayoutId id="2147483672" r:id="rId3"/>
    <p:sldLayoutId id="2147483673" r:id="rId4"/>
    <p:sldLayoutId id="2147483674" r:id="rId5"/>
    <p:sldLayoutId id="2147483675" r:id="rId6"/>
    <p:sldLayoutId id="2147483676" r:id="rId7"/>
    <p:sldLayoutId id="2147483677" r:id="rId8"/>
    <p:sldLayoutId id="2147483678" r:id="rId9"/>
    <p:sldLayoutId id="2147483679" r:id="rId10"/>
    <p:sldLayoutId id="2147483680" r:id="rId11"/>
    <p:sldLayoutId id="2147483681" r:id="rId12"/>
    <p:sldLayoutId id="2147483682" r:id="rId13"/>
    <p:sldLayoutId id="2147483683" r:id="rId14"/>
    <p:sldLayoutId id="2147483684" r:id="rId15"/>
    <p:sldLayoutId id="2147483685" r:id="rId16"/>
    <p:sldLayoutId id="2147483686" r:id="rId17"/>
  </p:sldLayoutIdLst>
  <p:txStyles>
    <p:titleStyle>
      <a:lvl1pPr algn="ctr" defTabSz="914400" rtl="0" eaLnBrk="1" latinLnBrk="0" hangingPunct="1">
        <a:lnSpc>
          <a:spcPct val="90000"/>
        </a:lnSpc>
        <a:spcBef>
          <a:spcPct val="0"/>
        </a:spcBef>
        <a:buNone/>
        <a:defRPr sz="3600" kern="1200" cap="all" baseline="0">
          <a:solidFill>
            <a:schemeClr val="tx1"/>
          </a:solidFill>
          <a:effectLst/>
          <a:latin typeface="+mj-lt"/>
          <a:ea typeface="+mj-ea"/>
          <a:cs typeface="+mj-cs"/>
        </a:defRPr>
      </a:lvl1pPr>
    </p:titleStyle>
    <p:bodyStyle>
      <a:lvl1pPr marL="228600" indent="-228600" algn="l" defTabSz="914400" rtl="0" eaLnBrk="1" latinLnBrk="0" hangingPunct="1">
        <a:lnSpc>
          <a:spcPct val="120000"/>
        </a:lnSpc>
        <a:spcBef>
          <a:spcPts val="1000"/>
        </a:spcBef>
        <a:buClr>
          <a:schemeClr val="tx1"/>
        </a:buClr>
        <a:buFont typeface="Arial" panose="020B0604020202020204" pitchFamily="34" charset="0"/>
        <a:buChar char="•"/>
        <a:defRPr sz="2000" kern="1200" cap="all" baseline="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tx1"/>
        </a:buClr>
        <a:buFont typeface="Arial" panose="020B0604020202020204" pitchFamily="34" charset="0"/>
        <a:buChar char="•"/>
        <a:defRPr sz="1800" kern="1200" cap="all" baseline="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tx1"/>
        </a:buClr>
        <a:buFont typeface="Arial" panose="020B0604020202020204" pitchFamily="34" charset="0"/>
        <a:buChar char="•"/>
        <a:defRPr sz="1600" kern="1200" cap="all" baseline="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06063"/>
            <a:ext cx="10515600" cy="1094703"/>
          </a:xfrm>
        </p:spPr>
        <p:txBody>
          <a:bodyPr>
            <a:normAutofit/>
          </a:bodyPr>
          <a:lstStyle/>
          <a:p>
            <a:r>
              <a:rPr lang="en-US" sz="4400" b="1" cap="none" dirty="0">
                <a:latin typeface="Times New Roman" panose="02020603050405020304" pitchFamily="18" charset="0"/>
                <a:cs typeface="Times New Roman" panose="02020603050405020304" pitchFamily="18" charset="0"/>
              </a:rPr>
              <a:t>Introduction: The Geopolitics of History </a:t>
            </a:r>
            <a:endParaRPr lang="en-GB" sz="4400" b="1"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sz="quarter" idx="13"/>
          </p:nvPr>
        </p:nvSpPr>
        <p:spPr>
          <a:xfrm>
            <a:off x="0" y="1197735"/>
            <a:ext cx="12192000" cy="5447765"/>
          </a:xfrm>
        </p:spPr>
        <p:txBody>
          <a:bodyPr>
            <a:normAutofit lnSpcReduction="10000"/>
          </a:bodyPr>
          <a:lstStyle/>
          <a:p>
            <a:pPr marL="0" indent="0" algn="just">
              <a:buNone/>
            </a:pPr>
            <a:r>
              <a:rPr lang="en-US" sz="4000" cap="none" dirty="0"/>
              <a:t>Previous global or regional power struggles involved battles on land, at sea, and in the air. </a:t>
            </a:r>
          </a:p>
          <a:p>
            <a:pPr marL="0" indent="0" algn="just">
              <a:buNone/>
            </a:pPr>
            <a:r>
              <a:rPr lang="en-US" sz="4000" cap="none" dirty="0"/>
              <a:t>The twenty-first century’s struggles will likely involve efforts to gain control of outer space or at least to deny to others the use of outer space. </a:t>
            </a:r>
          </a:p>
          <a:p>
            <a:pPr marL="0" indent="0" algn="just">
              <a:buNone/>
            </a:pPr>
            <a:r>
              <a:rPr lang="en-US" sz="4000" cap="none" dirty="0"/>
              <a:t>The impact of technology will force statesmen to enlarge their geopolitical vision. </a:t>
            </a:r>
          </a:p>
          <a:p>
            <a:pPr algn="just"/>
            <a:endParaRPr lang="en-GB" sz="1800" cap="none"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91093649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06063"/>
            <a:ext cx="10515600" cy="1094703"/>
          </a:xfrm>
        </p:spPr>
        <p:txBody>
          <a:bodyPr/>
          <a:lstStyle/>
          <a:p>
            <a:r>
              <a:rPr lang="en-GB" dirty="0">
                <a:latin typeface="Times New Roman" panose="02020603050405020304" pitchFamily="18" charset="0"/>
                <a:cs typeface="Times New Roman" panose="02020603050405020304" pitchFamily="18" charset="0"/>
              </a:rPr>
              <a:t>  continued….</a:t>
            </a:r>
            <a:endParaRPr lang="en-GB" sz="4400" b="1"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sz="quarter" idx="13"/>
          </p:nvPr>
        </p:nvSpPr>
        <p:spPr>
          <a:xfrm>
            <a:off x="0" y="1197735"/>
            <a:ext cx="12192000" cy="5447765"/>
          </a:xfrm>
        </p:spPr>
        <p:txBody>
          <a:bodyPr>
            <a:normAutofit/>
          </a:bodyPr>
          <a:lstStyle/>
          <a:p>
            <a:pPr marL="0" indent="0" algn="just">
              <a:buNone/>
            </a:pPr>
            <a:r>
              <a:rPr lang="en-US" sz="4000" cap="none" dirty="0"/>
              <a:t>Analysis: </a:t>
            </a:r>
          </a:p>
          <a:p>
            <a:pPr marL="0" indent="0" algn="just">
              <a:buNone/>
            </a:pPr>
            <a:r>
              <a:rPr lang="en-US" sz="4000" cap="none" dirty="0"/>
              <a:t> </a:t>
            </a:r>
          </a:p>
          <a:p>
            <a:pPr marL="0" indent="0" algn="just">
              <a:buNone/>
            </a:pPr>
            <a:endParaRPr lang="en-US" sz="4000" cap="none" dirty="0"/>
          </a:p>
        </p:txBody>
      </p:sp>
    </p:spTree>
    <p:extLst>
      <p:ext uri="{BB962C8B-B14F-4D97-AF65-F5344CB8AC3E}">
        <p14:creationId xmlns:p14="http://schemas.microsoft.com/office/powerpoint/2010/main" val="253095074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06063"/>
            <a:ext cx="10515600" cy="1094703"/>
          </a:xfrm>
        </p:spPr>
        <p:txBody>
          <a:bodyPr/>
          <a:lstStyle/>
          <a:p>
            <a:r>
              <a:rPr lang="en-GB" dirty="0">
                <a:latin typeface="Times New Roman" panose="02020603050405020304" pitchFamily="18" charset="0"/>
                <a:cs typeface="Times New Roman" panose="02020603050405020304" pitchFamily="18" charset="0"/>
              </a:rPr>
              <a:t>  continued….</a:t>
            </a:r>
            <a:endParaRPr lang="en-GB" sz="4400" b="1"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sz="quarter" idx="13"/>
          </p:nvPr>
        </p:nvSpPr>
        <p:spPr>
          <a:xfrm>
            <a:off x="0" y="1197735"/>
            <a:ext cx="12192000" cy="5447765"/>
          </a:xfrm>
        </p:spPr>
        <p:txBody>
          <a:bodyPr>
            <a:normAutofit/>
          </a:bodyPr>
          <a:lstStyle/>
          <a:p>
            <a:pPr marL="0" indent="0" algn="just">
              <a:buNone/>
            </a:pPr>
            <a:r>
              <a:rPr lang="en-US" sz="4000" u="sng" cap="none" dirty="0"/>
              <a:t>Geopolitics is about perspective. </a:t>
            </a:r>
            <a:r>
              <a:rPr lang="en-US" sz="4000" cap="none" dirty="0"/>
              <a:t>It is about how one views the world. In elementary and high school geography classes, we were taught that the world is composed of seven continents (Europe, Asia, Africa, North America, South America, Australia, and Antarctica) and four oceans (Atlantic, Pacific, Indian, and Arctic). </a:t>
            </a:r>
            <a:endParaRPr lang="en-GB" sz="1800" cap="none"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35487200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06063"/>
            <a:ext cx="10515600" cy="1094703"/>
          </a:xfrm>
        </p:spPr>
        <p:txBody>
          <a:bodyPr/>
          <a:lstStyle/>
          <a:p>
            <a:r>
              <a:rPr lang="en-GB" dirty="0">
                <a:latin typeface="Times New Roman" panose="02020603050405020304" pitchFamily="18" charset="0"/>
                <a:cs typeface="Times New Roman" panose="02020603050405020304" pitchFamily="18" charset="0"/>
              </a:rPr>
              <a:t>  continued….</a:t>
            </a:r>
            <a:endParaRPr lang="en-GB" sz="4400" b="1"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sz="quarter" idx="13"/>
          </p:nvPr>
        </p:nvSpPr>
        <p:spPr>
          <a:xfrm>
            <a:off x="0" y="1197735"/>
            <a:ext cx="12192000" cy="5447765"/>
          </a:xfrm>
        </p:spPr>
        <p:txBody>
          <a:bodyPr>
            <a:normAutofit/>
          </a:bodyPr>
          <a:lstStyle/>
          <a:p>
            <a:pPr marL="0" indent="0" algn="just">
              <a:buNone/>
            </a:pPr>
            <a:r>
              <a:rPr lang="en-US" sz="4000" u="sng" cap="none" dirty="0"/>
              <a:t>Viewed geopolitically, </a:t>
            </a:r>
            <a:r>
              <a:rPr lang="en-US" sz="4000" cap="none" dirty="0"/>
              <a:t>however, the world is composed of one great continent, Eurasia-Africa, many smaller islands, and one great ocean. This distinction between geography and geopolitics is important to the study and practice of international relations. Knowledge of geography is essential to geopolitical analysis</a:t>
            </a:r>
            <a:endParaRPr lang="en-GB" sz="1800" cap="none"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11302502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06063"/>
            <a:ext cx="10515600" cy="1094703"/>
          </a:xfrm>
        </p:spPr>
        <p:txBody>
          <a:bodyPr/>
          <a:lstStyle/>
          <a:p>
            <a:r>
              <a:rPr lang="en-GB" dirty="0">
                <a:latin typeface="Times New Roman" panose="02020603050405020304" pitchFamily="18" charset="0"/>
                <a:cs typeface="Times New Roman" panose="02020603050405020304" pitchFamily="18" charset="0"/>
              </a:rPr>
              <a:t>  continued….</a:t>
            </a:r>
            <a:endParaRPr lang="en-GB" sz="4400" b="1"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sz="quarter" idx="13"/>
          </p:nvPr>
        </p:nvSpPr>
        <p:spPr>
          <a:xfrm>
            <a:off x="0" y="1197735"/>
            <a:ext cx="12192000" cy="5447765"/>
          </a:xfrm>
        </p:spPr>
        <p:txBody>
          <a:bodyPr>
            <a:normAutofit/>
          </a:bodyPr>
          <a:lstStyle/>
          <a:p>
            <a:pPr marL="0" indent="0" algn="just">
              <a:buNone/>
            </a:pPr>
            <a:r>
              <a:rPr lang="en-US" sz="4000" b="1" u="sng" cap="none" dirty="0"/>
              <a:t>Geopolitics</a:t>
            </a:r>
            <a:r>
              <a:rPr lang="en-US" sz="4000" u="sng" cap="none" dirty="0"/>
              <a:t> is about the interaction among states and empires in a particular geographical setting. </a:t>
            </a:r>
            <a:r>
              <a:rPr lang="en-US" sz="4000" cap="none" dirty="0"/>
              <a:t>Throughout history, geography has been the stage on which nations and empires have collided. </a:t>
            </a:r>
          </a:p>
          <a:p>
            <a:pPr marL="0" indent="0" algn="just">
              <a:buNone/>
            </a:pPr>
            <a:r>
              <a:rPr lang="en-US" sz="4000" cap="none" dirty="0"/>
              <a:t>Geography is the most fundamental factor in international politics because it is the most permanent.</a:t>
            </a:r>
          </a:p>
          <a:p>
            <a:pPr marL="0" indent="0" algn="just">
              <a:buNone/>
            </a:pPr>
            <a:endParaRPr lang="en-GB" sz="1800" cap="none"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74225447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06063"/>
            <a:ext cx="10515600" cy="1094703"/>
          </a:xfrm>
        </p:spPr>
        <p:txBody>
          <a:bodyPr/>
          <a:lstStyle/>
          <a:p>
            <a:r>
              <a:rPr lang="en-GB" dirty="0">
                <a:latin typeface="Times New Roman" panose="02020603050405020304" pitchFamily="18" charset="0"/>
                <a:cs typeface="Times New Roman" panose="02020603050405020304" pitchFamily="18" charset="0"/>
              </a:rPr>
              <a:t>  continued….</a:t>
            </a:r>
            <a:endParaRPr lang="en-GB" sz="4400" b="1"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sz="quarter" idx="13"/>
          </p:nvPr>
        </p:nvSpPr>
        <p:spPr>
          <a:xfrm>
            <a:off x="0" y="1197735"/>
            <a:ext cx="12192000" cy="5447765"/>
          </a:xfrm>
        </p:spPr>
        <p:txBody>
          <a:bodyPr>
            <a:normAutofit/>
          </a:bodyPr>
          <a:lstStyle/>
          <a:p>
            <a:pPr marL="0" indent="0" algn="just">
              <a:buNone/>
            </a:pPr>
            <a:r>
              <a:rPr lang="en-US" sz="4000" cap="none" dirty="0"/>
              <a:t>Throughout history, geography has influenced the geopolitical orientation of countries in the direction of either land power or sea power.</a:t>
            </a:r>
          </a:p>
          <a:p>
            <a:pPr marL="0" indent="0" algn="just">
              <a:buNone/>
            </a:pPr>
            <a:r>
              <a:rPr lang="en-US" sz="4000" cap="none" dirty="0"/>
              <a:t>Other factors that affect a country’s ability to play a significant role on the world stage include population, economics, technology, military power, and character of government. . </a:t>
            </a:r>
          </a:p>
          <a:p>
            <a:pPr marL="0" indent="0" algn="just">
              <a:buNone/>
            </a:pPr>
            <a:endParaRPr lang="en-GB" sz="1800" cap="none"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874417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06063"/>
            <a:ext cx="10515600" cy="1094703"/>
          </a:xfrm>
        </p:spPr>
        <p:txBody>
          <a:bodyPr/>
          <a:lstStyle/>
          <a:p>
            <a:r>
              <a:rPr lang="en-GB" dirty="0">
                <a:latin typeface="Times New Roman" panose="02020603050405020304" pitchFamily="18" charset="0"/>
                <a:cs typeface="Times New Roman" panose="02020603050405020304" pitchFamily="18" charset="0"/>
              </a:rPr>
              <a:t>  continued….</a:t>
            </a:r>
            <a:endParaRPr lang="en-GB" sz="4400" b="1"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sz="quarter" idx="13"/>
          </p:nvPr>
        </p:nvSpPr>
        <p:spPr>
          <a:xfrm>
            <a:off x="0" y="1197735"/>
            <a:ext cx="12192000" cy="5447765"/>
          </a:xfrm>
        </p:spPr>
        <p:txBody>
          <a:bodyPr>
            <a:normAutofit/>
          </a:bodyPr>
          <a:lstStyle/>
          <a:p>
            <a:pPr marL="0" indent="0" algn="just">
              <a:buNone/>
            </a:pPr>
            <a:r>
              <a:rPr lang="en-US" sz="4000" cap="none" dirty="0"/>
              <a:t>Those factors, however, unlike geography, are subject to change over time. Geography is constant, though its impact can change. </a:t>
            </a:r>
          </a:p>
          <a:p>
            <a:pPr marL="0" indent="0" algn="just">
              <a:buNone/>
            </a:pPr>
            <a:r>
              <a:rPr lang="en-US" sz="4000" cap="none" dirty="0"/>
              <a:t>At its most fundamental level, international politics is about the struggle for space and power. Throughout history, nations and empires have sought to expand their territory and their influence over other countries and peoples.</a:t>
            </a:r>
          </a:p>
          <a:p>
            <a:pPr marL="0" indent="0" algn="just">
              <a:buNone/>
            </a:pPr>
            <a:endParaRPr lang="en-GB" sz="1800" cap="none"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5946270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06063"/>
            <a:ext cx="10515600" cy="1094703"/>
          </a:xfrm>
        </p:spPr>
        <p:txBody>
          <a:bodyPr/>
          <a:lstStyle/>
          <a:p>
            <a:r>
              <a:rPr lang="en-GB" dirty="0">
                <a:latin typeface="Times New Roman" panose="02020603050405020304" pitchFamily="18" charset="0"/>
                <a:cs typeface="Times New Roman" panose="02020603050405020304" pitchFamily="18" charset="0"/>
              </a:rPr>
              <a:t>  continued….</a:t>
            </a:r>
            <a:endParaRPr lang="en-GB" sz="4400" b="1"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sz="quarter" idx="13"/>
          </p:nvPr>
        </p:nvSpPr>
        <p:spPr>
          <a:xfrm>
            <a:off x="0" y="1197735"/>
            <a:ext cx="12192000" cy="5447765"/>
          </a:xfrm>
        </p:spPr>
        <p:txBody>
          <a:bodyPr>
            <a:normAutofit/>
          </a:bodyPr>
          <a:lstStyle/>
          <a:p>
            <a:pPr marL="0" indent="0" algn="just">
              <a:buNone/>
            </a:pPr>
            <a:r>
              <a:rPr lang="en-US" sz="4000" cap="none" dirty="0"/>
              <a:t>Toynbee argued that civilizations rise and fall due to the dialectic of </a:t>
            </a:r>
            <a:r>
              <a:rPr lang="en-US" sz="4000" b="1" u="sng" cap="none" dirty="0"/>
              <a:t>“challenge and response.” </a:t>
            </a:r>
          </a:p>
          <a:p>
            <a:pPr marL="0" indent="0" algn="just">
              <a:buNone/>
            </a:pPr>
            <a:r>
              <a:rPr lang="en-US" sz="4000" cap="none" dirty="0"/>
              <a:t>In international politics, challenges have frequently taken the form of rising powers that upset or threaten to upset the existing balance of power</a:t>
            </a:r>
          </a:p>
          <a:p>
            <a:pPr marL="0" indent="0" algn="just">
              <a:buNone/>
            </a:pPr>
            <a:r>
              <a:rPr lang="en-US" sz="4000" cap="none" dirty="0"/>
              <a:t>We would have a detail lecture on “Balance of power”</a:t>
            </a:r>
          </a:p>
        </p:txBody>
      </p:sp>
    </p:spTree>
    <p:extLst>
      <p:ext uri="{BB962C8B-B14F-4D97-AF65-F5344CB8AC3E}">
        <p14:creationId xmlns:p14="http://schemas.microsoft.com/office/powerpoint/2010/main" val="173490522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06063"/>
            <a:ext cx="10515600" cy="1094703"/>
          </a:xfrm>
        </p:spPr>
        <p:txBody>
          <a:bodyPr/>
          <a:lstStyle/>
          <a:p>
            <a:r>
              <a:rPr lang="en-GB" dirty="0">
                <a:latin typeface="Times New Roman" panose="02020603050405020304" pitchFamily="18" charset="0"/>
                <a:cs typeface="Times New Roman" panose="02020603050405020304" pitchFamily="18" charset="0"/>
              </a:rPr>
              <a:t>  continued….</a:t>
            </a:r>
            <a:endParaRPr lang="en-GB" sz="4400" b="1"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sz="quarter" idx="13"/>
          </p:nvPr>
        </p:nvSpPr>
        <p:spPr>
          <a:xfrm>
            <a:off x="0" y="1197735"/>
            <a:ext cx="12192000" cy="5447765"/>
          </a:xfrm>
        </p:spPr>
        <p:txBody>
          <a:bodyPr>
            <a:normAutofit/>
          </a:bodyPr>
          <a:lstStyle/>
          <a:p>
            <a:pPr marL="0" indent="0" algn="just">
              <a:buNone/>
            </a:pPr>
            <a:r>
              <a:rPr lang="en-US" sz="4000" cap="none" dirty="0"/>
              <a:t>Lord Palmerston famously remarked that nations have no permanent friends and no permanent enemies, only permanent interests. </a:t>
            </a:r>
          </a:p>
          <a:p>
            <a:pPr marL="0" indent="0" algn="just">
              <a:buNone/>
            </a:pPr>
            <a:r>
              <a:rPr lang="en-US" sz="4000" cap="none" dirty="0"/>
              <a:t>Last 500 years…. Strategic history</a:t>
            </a:r>
          </a:p>
          <a:p>
            <a:pPr marL="0" indent="0" algn="just">
              <a:buNone/>
            </a:pPr>
            <a:r>
              <a:rPr lang="en-US" sz="4000" cap="none" dirty="0"/>
              <a:t>British empire</a:t>
            </a:r>
          </a:p>
          <a:p>
            <a:pPr marL="0" indent="0" algn="just">
              <a:buNone/>
            </a:pPr>
            <a:r>
              <a:rPr lang="en-US" sz="4000" cap="none" dirty="0"/>
              <a:t>And now US. </a:t>
            </a:r>
          </a:p>
          <a:p>
            <a:pPr marL="0" indent="0" algn="just">
              <a:buNone/>
            </a:pPr>
            <a:endParaRPr lang="en-GB" sz="1800" cap="none"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01175776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06063"/>
            <a:ext cx="10515600" cy="1094703"/>
          </a:xfrm>
        </p:spPr>
        <p:txBody>
          <a:bodyPr/>
          <a:lstStyle/>
          <a:p>
            <a:r>
              <a:rPr lang="en-GB" dirty="0">
                <a:latin typeface="Times New Roman" panose="02020603050405020304" pitchFamily="18" charset="0"/>
                <a:cs typeface="Times New Roman" panose="02020603050405020304" pitchFamily="18" charset="0"/>
              </a:rPr>
              <a:t>  continued….</a:t>
            </a:r>
            <a:endParaRPr lang="en-GB" sz="4400" b="1"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sz="quarter" idx="13"/>
          </p:nvPr>
        </p:nvSpPr>
        <p:spPr>
          <a:xfrm>
            <a:off x="0" y="1197735"/>
            <a:ext cx="12192000" cy="5447765"/>
          </a:xfrm>
        </p:spPr>
        <p:txBody>
          <a:bodyPr>
            <a:normAutofit fontScale="92500"/>
          </a:bodyPr>
          <a:lstStyle/>
          <a:p>
            <a:pPr marL="0" indent="0" algn="just">
              <a:buNone/>
            </a:pPr>
            <a:r>
              <a:rPr lang="en-US" sz="4000" cap="none" dirty="0"/>
              <a:t>The geopolitics of the twenty-first century is taking shape. Globalization, economic interdependence, and the information revolution will affect how nations interact in this century. But those factors have not rendered geopolitics irrelevant. Instead, those factors and others will operate on nations within a larger geopolitical framework. To understand where we are, however, it is necessary to look back into the geopolitics of history.</a:t>
            </a:r>
          </a:p>
        </p:txBody>
      </p:sp>
    </p:spTree>
    <p:extLst>
      <p:ext uri="{BB962C8B-B14F-4D97-AF65-F5344CB8AC3E}">
        <p14:creationId xmlns:p14="http://schemas.microsoft.com/office/powerpoint/2010/main" val="1692588800"/>
      </p:ext>
    </p:extLst>
  </p:cSld>
  <p:clrMapOvr>
    <a:masterClrMapping/>
  </p:clrMapOvr>
</p:sld>
</file>

<file path=ppt/theme/theme1.xml><?xml version="1.0" encoding="utf-8"?>
<a:theme xmlns:a="http://schemas.openxmlformats.org/drawingml/2006/main" name="Droplet">
  <a:themeElements>
    <a:clrScheme name="Droplet">
      <a:dk1>
        <a:sysClr val="windowText" lastClr="000000"/>
      </a:dk1>
      <a:lt1>
        <a:sysClr val="window" lastClr="FFFFFF"/>
      </a:lt1>
      <a:dk2>
        <a:srgbClr val="355071"/>
      </a:dk2>
      <a:lt2>
        <a:srgbClr val="AABED7"/>
      </a:lt2>
      <a:accent1>
        <a:srgbClr val="2FA3EE"/>
      </a:accent1>
      <a:accent2>
        <a:srgbClr val="4BCAAD"/>
      </a:accent2>
      <a:accent3>
        <a:srgbClr val="86C157"/>
      </a:accent3>
      <a:accent4>
        <a:srgbClr val="D99C3F"/>
      </a:accent4>
      <a:accent5>
        <a:srgbClr val="CE6633"/>
      </a:accent5>
      <a:accent6>
        <a:srgbClr val="A35DD1"/>
      </a:accent6>
      <a:hlink>
        <a:srgbClr val="56BCFE"/>
      </a:hlink>
      <a:folHlink>
        <a:srgbClr val="97C5E3"/>
      </a:folHlink>
    </a:clrScheme>
    <a:fontScheme name="Droplet">
      <a:majorFont>
        <a:latin typeface="Tw Cen MT" panose="020B0602020104020603"/>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Tw Cen MT" panose="020B0602020104020603"/>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Droplet">
      <a:fillStyleLst>
        <a:solidFill>
          <a:schemeClr val="phClr"/>
        </a:solidFill>
        <a:solidFill>
          <a:schemeClr val="phClr">
            <a:tint val="69000"/>
            <a:satMod val="105000"/>
            <a:lumMod val="110000"/>
          </a:schemeClr>
        </a:solidFill>
        <a:gradFill rotWithShape="1">
          <a:gsLst>
            <a:gs pos="0">
              <a:schemeClr val="phClr">
                <a:tint val="94000"/>
                <a:satMod val="100000"/>
                <a:lumMod val="108000"/>
              </a:schemeClr>
            </a:gs>
            <a:gs pos="50000">
              <a:schemeClr val="phClr">
                <a:tint val="98000"/>
                <a:shade val="100000"/>
                <a:satMod val="100000"/>
                <a:lumMod val="100000"/>
              </a:schemeClr>
            </a:gs>
            <a:gs pos="100000">
              <a:schemeClr val="phClr">
                <a:shade val="72000"/>
                <a:satMod val="120000"/>
                <a:lumMod val="100000"/>
              </a:schemeClr>
            </a:gs>
          </a:gsLst>
          <a:lin ang="5400000" scaled="0"/>
        </a:gradFill>
      </a:fillStyleLst>
      <a:lnStyleLst>
        <a:ln w="9525" cap="flat" cmpd="sng" algn="ctr">
          <a:solidFill>
            <a:schemeClr val="phClr">
              <a:shade val="60000"/>
            </a:scheme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outerShdw blurRad="50800" dist="25400" dir="5400000" rotWithShape="0">
              <a:srgbClr val="000000">
                <a:alpha val="28000"/>
              </a:srgbClr>
            </a:outerShdw>
          </a:effectLst>
        </a:effectStyle>
        <a:effectStyle>
          <a:effectLst>
            <a:outerShdw blurRad="63500" dist="25400" dir="5400000" algn="ctr" rotWithShape="0">
              <a:srgbClr val="000000">
                <a:alpha val="69000"/>
              </a:srgbClr>
            </a:outerShdw>
          </a:effectLst>
          <a:scene3d>
            <a:camera prst="orthographicFront">
              <a:rot lat="0" lon="0" rev="0"/>
            </a:camera>
            <a:lightRig rig="balanced" dir="t">
              <a:rot lat="0" lon="0" rev="1200000"/>
            </a:lightRig>
          </a:scene3d>
          <a:sp3d prstMaterial="plastic">
            <a:bevelT w="25400" h="25400"/>
          </a:sp3d>
        </a:effectStyle>
      </a:effectStyleLst>
      <a:bgFillStyleLst>
        <a:solidFill>
          <a:schemeClr val="phClr"/>
        </a:solidFill>
        <a:gradFill rotWithShape="1">
          <a:gsLst>
            <a:gs pos="0">
              <a:schemeClr val="phClr">
                <a:tint val="90000"/>
                <a:lumMod val="110000"/>
              </a:schemeClr>
            </a:gs>
            <a:gs pos="100000">
              <a:schemeClr val="phClr">
                <a:shade val="64000"/>
                <a:lumMod val="88000"/>
              </a:schemeClr>
            </a:gs>
          </a:gsLst>
          <a:lin ang="5400000" scaled="0"/>
        </a:gradFill>
        <a:gradFill rotWithShape="1">
          <a:gsLst>
            <a:gs pos="0">
              <a:schemeClr val="phClr">
                <a:tint val="84000"/>
                <a:shade val="100000"/>
                <a:hueMod val="130000"/>
                <a:satMod val="150000"/>
                <a:lumMod val="112000"/>
              </a:schemeClr>
            </a:gs>
            <a:gs pos="100000">
              <a:schemeClr val="phClr">
                <a:shade val="92000"/>
                <a:satMod val="140000"/>
                <a:lumMod val="110000"/>
              </a:schemeClr>
            </a:gs>
          </a:gsLst>
          <a:lin ang="5400000" scaled="0"/>
        </a:gradFill>
      </a:bgFillStyleLst>
    </a:fmtScheme>
  </a:themeElements>
  <a:objectDefaults/>
  <a:extraClrSchemeLst/>
  <a:extLst>
    <a:ext uri="{05A4C25C-085E-4340-85A3-A5531E510DB2}">
      <thm15:themeFamily xmlns:thm15="http://schemas.microsoft.com/office/thememl/2012/main" name="Droplet" id="{8984A317-299A-4E50-B45D-BFC9EDE2337A}" vid="{A633B6A3-9E7F-4C10-9C98-2517A3134361}"/>
    </a:ext>
  </a:extLst>
</a:theme>
</file>

<file path=docProps/app.xml><?xml version="1.0" encoding="utf-8"?>
<Properties xmlns="http://schemas.openxmlformats.org/officeDocument/2006/extended-properties" xmlns:vt="http://schemas.openxmlformats.org/officeDocument/2006/docPropsVTypes">
  <Template>Droplet</Template>
  <TotalTime>645</TotalTime>
  <Words>530</Words>
  <Application>Microsoft Office PowerPoint</Application>
  <PresentationFormat>Widescreen</PresentationFormat>
  <Paragraphs>31</Paragraphs>
  <Slides>10</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10</vt:i4>
      </vt:variant>
    </vt:vector>
  </HeadingPairs>
  <TitlesOfParts>
    <vt:vector size="14" baseType="lpstr">
      <vt:lpstr>Arial</vt:lpstr>
      <vt:lpstr>Times New Roman</vt:lpstr>
      <vt:lpstr>Tw Cen MT</vt:lpstr>
      <vt:lpstr>Droplet</vt:lpstr>
      <vt:lpstr>Introduction: The Geopolitics of History </vt:lpstr>
      <vt:lpstr>  continued….</vt:lpstr>
      <vt:lpstr>  continued….</vt:lpstr>
      <vt:lpstr>  continued….</vt:lpstr>
      <vt:lpstr>  continued….</vt:lpstr>
      <vt:lpstr>  continued….</vt:lpstr>
      <vt:lpstr>  continued….</vt:lpstr>
      <vt:lpstr>  continued….</vt:lpstr>
      <vt:lpstr>  continued….</vt:lpstr>
      <vt:lpstr>  continued….</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zarmina irfan</dc:creator>
  <cp:lastModifiedBy>IRFAN QASRANI</cp:lastModifiedBy>
  <cp:revision>119</cp:revision>
  <dcterms:created xsi:type="dcterms:W3CDTF">2016-04-09T06:11:37Z</dcterms:created>
  <dcterms:modified xsi:type="dcterms:W3CDTF">2017-02-20T05:41:10Z</dcterms:modified>
</cp:coreProperties>
</file>