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69" r:id="rId1"/>
  </p:sldMasterIdLst>
  <p:sldIdLst>
    <p:sldId id="259" r:id="rId2"/>
    <p:sldId id="262" r:id="rId3"/>
    <p:sldId id="265" r:id="rId4"/>
    <p:sldId id="267" r:id="rId5"/>
    <p:sldId id="268" r:id="rId6"/>
    <p:sldId id="269" r:id="rId7"/>
    <p:sldId id="271" r:id="rId8"/>
    <p:sldId id="272" r:id="rId9"/>
    <p:sldId id="270" r:id="rId10"/>
    <p:sldId id="282" r:id="rId11"/>
    <p:sldId id="283" r:id="rId12"/>
    <p:sldId id="284" r:id="rId13"/>
    <p:sldId id="285" r:id="rId14"/>
    <p:sldId id="286" r:id="rId15"/>
    <p:sldId id="287" r:id="rId16"/>
    <p:sldId id="288" r:id="rId17"/>
    <p:sldId id="281" r:id="rId18"/>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7794" autoAdjust="0"/>
    <p:restoredTop sz="94660"/>
  </p:normalViewPr>
  <p:slideViewPr>
    <p:cSldViewPr snapToGrid="0">
      <p:cViewPr varScale="1">
        <p:scale>
          <a:sx n="90" d="100"/>
          <a:sy n="90" d="100"/>
        </p:scale>
        <p:origin x="438" y="9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7" name="Picture 6" descr="Droplets-HD-Title-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ctrTitle"/>
          </p:nvPr>
        </p:nvSpPr>
        <p:spPr>
          <a:xfrm>
            <a:off x="1751012" y="1300785"/>
            <a:ext cx="8689976" cy="2509213"/>
          </a:xfrm>
        </p:spPr>
        <p:txBody>
          <a:bodyPr anchor="b">
            <a:normAutofit/>
          </a:bodyPr>
          <a:lstStyle>
            <a:lvl1pPr algn="ctr">
              <a:defRPr sz="4800"/>
            </a:lvl1pPr>
          </a:lstStyle>
          <a:p>
            <a:r>
              <a:rPr lang="en-US"/>
              <a:t>Click to edit Master title style</a:t>
            </a:r>
            <a:endParaRPr lang="en-US" dirty="0"/>
          </a:p>
        </p:txBody>
      </p:sp>
      <p:sp>
        <p:nvSpPr>
          <p:cNvPr id="3" name="Subtitle 2"/>
          <p:cNvSpPr>
            <a:spLocks noGrp="1"/>
          </p:cNvSpPr>
          <p:nvPr>
            <p:ph type="subTitle" idx="1"/>
          </p:nvPr>
        </p:nvSpPr>
        <p:spPr>
          <a:xfrm>
            <a:off x="1751012" y="3886200"/>
            <a:ext cx="8689976" cy="1371599"/>
          </a:xfrm>
        </p:spPr>
        <p:txBody>
          <a:bodyPr>
            <a:normAutofit/>
          </a:bodyPr>
          <a:lstStyle>
            <a:lvl1pPr marL="0" indent="0" algn="ctr">
              <a:buNone/>
              <a:defRPr sz="2200">
                <a:solidFill>
                  <a:schemeClr val="bg1">
                    <a:lumMod val="50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smtClean="0"/>
              <a:t>18-Mar-19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123300896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pic>
        <p:nvPicPr>
          <p:cNvPr id="10" name="Picture 9"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94" y="4289374"/>
            <a:ext cx="10364432" cy="81161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1184744" y="698261"/>
            <a:ext cx="9822532" cy="3214136"/>
          </a:xfrm>
          <a:prstGeom prst="roundRect">
            <a:avLst>
              <a:gd name="adj" fmla="val 4944"/>
            </a:avLst>
          </a:prstGeom>
          <a:noFill/>
          <a:ln w="82550" cap="sq">
            <a:solidFill>
              <a:srgbClr val="EAEAEA"/>
            </a:solidFill>
            <a:miter lim="800000"/>
          </a:ln>
          <a:effectLst/>
          <a:scene3d>
            <a:camera prst="orthographicFront"/>
            <a:lightRig rig="threePt" dir="t">
              <a:rot lat="0" lon="0" rev="2700000"/>
            </a:lightRig>
          </a:scene3d>
          <a:sp3d contourW="6350">
            <a:bevelT h="38100"/>
            <a:contourClr>
              <a:srgbClr val="C0C0C0"/>
            </a:contourClr>
          </a:sp3d>
        </p:spPr>
        <p:txBody>
          <a:bodyPr anchor="t"/>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913774" y="5108728"/>
            <a:ext cx="10364452" cy="682472"/>
          </a:xfrm>
        </p:spPr>
        <p:txBody>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8A87A34-81AB-432B-8DAE-1953F412C126}" type="datetimeFigureOut">
              <a:rPr lang="en-US" smtClean="0"/>
              <a:t>18-Mar-19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109153972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pic>
        <p:nvPicPr>
          <p:cNvPr id="8" name="Picture 7"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74" y="609599"/>
            <a:ext cx="10364452" cy="3427245"/>
          </a:xfrm>
        </p:spPr>
        <p:txBody>
          <a:bodyPr anchor="ctr"/>
          <a:lstStyle>
            <a:lvl1pPr algn="ctr">
              <a:defRPr sz="3200"/>
            </a:lvl1pPr>
          </a:lstStyle>
          <a:p>
            <a:r>
              <a:rPr lang="en-US"/>
              <a:t>Click to edit Master title style</a:t>
            </a:r>
            <a:endParaRPr lang="en-US" dirty="0"/>
          </a:p>
        </p:txBody>
      </p:sp>
      <p:sp>
        <p:nvSpPr>
          <p:cNvPr id="4" name="Text Placeholder 3"/>
          <p:cNvSpPr>
            <a:spLocks noGrp="1"/>
          </p:cNvSpPr>
          <p:nvPr>
            <p:ph type="body" sz="half" idx="2"/>
          </p:nvPr>
        </p:nvSpPr>
        <p:spPr>
          <a:xfrm>
            <a:off x="913775" y="4204821"/>
            <a:ext cx="10364452" cy="1586380"/>
          </a:xfrm>
        </p:spPr>
        <p:txBody>
          <a:bodyPr anchor="ct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8A87A34-81AB-432B-8DAE-1953F412C126}" type="datetimeFigureOut">
              <a:rPr lang="en-US" smtClean="0"/>
              <a:t>18-Mar-19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155203154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pic>
        <p:nvPicPr>
          <p:cNvPr id="11" name="Picture 10"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1446212" y="609600"/>
            <a:ext cx="9302752" cy="2992904"/>
          </a:xfrm>
        </p:spPr>
        <p:txBody>
          <a:bodyPr anchor="ctr"/>
          <a:lstStyle>
            <a:lvl1pPr>
              <a:defRPr sz="3200"/>
            </a:lvl1pPr>
          </a:lstStyle>
          <a:p>
            <a:r>
              <a:rPr lang="en-US"/>
              <a:t>Click to edit Master title style</a:t>
            </a:r>
            <a:endParaRPr lang="en-US" dirty="0"/>
          </a:p>
        </p:txBody>
      </p:sp>
      <p:sp>
        <p:nvSpPr>
          <p:cNvPr id="12" name="Text Placeholder 3"/>
          <p:cNvSpPr>
            <a:spLocks noGrp="1"/>
          </p:cNvSpPr>
          <p:nvPr>
            <p:ph type="body" sz="half" idx="13"/>
          </p:nvPr>
        </p:nvSpPr>
        <p:spPr>
          <a:xfrm>
            <a:off x="1720644" y="3610032"/>
            <a:ext cx="8752299" cy="594788"/>
          </a:xfrm>
        </p:spPr>
        <p:txBody>
          <a:bodyPr anchor="t">
            <a:normAutofit/>
          </a:bodyPr>
          <a:lstStyle>
            <a:lvl1pPr marL="0" indent="0">
              <a:buNone/>
              <a:defRPr sz="14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4" name="Text Placeholder 3"/>
          <p:cNvSpPr>
            <a:spLocks noGrp="1"/>
          </p:cNvSpPr>
          <p:nvPr>
            <p:ph type="body" sz="half" idx="2"/>
          </p:nvPr>
        </p:nvSpPr>
        <p:spPr>
          <a:xfrm>
            <a:off x="913774" y="4372796"/>
            <a:ext cx="10364452" cy="1421053"/>
          </a:xfrm>
        </p:spPr>
        <p:txBody>
          <a:bodyPr anchor="ctr">
            <a:normAutofit/>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8A87A34-81AB-432B-8DAE-1953F412C126}" type="datetimeFigureOut">
              <a:rPr lang="en-US" smtClean="0"/>
              <a:t>18-Mar-19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smtClean="0"/>
              <a:t>‹#›</a:t>
            </a:fld>
            <a:endParaRPr lang="en-US" dirty="0"/>
          </a:p>
        </p:txBody>
      </p:sp>
      <p:sp>
        <p:nvSpPr>
          <p:cNvPr id="13" name="TextBox 12"/>
          <p:cNvSpPr txBox="1"/>
          <p:nvPr/>
        </p:nvSpPr>
        <p:spPr>
          <a:xfrm>
            <a:off x="1001488" y="754166"/>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tx1"/>
                </a:solidFill>
                <a:effectLst/>
              </a:rPr>
              <a:t>“</a:t>
            </a:r>
          </a:p>
        </p:txBody>
      </p:sp>
      <p:sp>
        <p:nvSpPr>
          <p:cNvPr id="14" name="TextBox 13"/>
          <p:cNvSpPr txBox="1"/>
          <p:nvPr/>
        </p:nvSpPr>
        <p:spPr>
          <a:xfrm>
            <a:off x="10557558" y="2993578"/>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Tree>
    <p:extLst>
      <p:ext uri="{BB962C8B-B14F-4D97-AF65-F5344CB8AC3E}">
        <p14:creationId xmlns:p14="http://schemas.microsoft.com/office/powerpoint/2010/main" val="175673736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pic>
        <p:nvPicPr>
          <p:cNvPr id="8" name="Picture 7"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75" y="2138721"/>
            <a:ext cx="10364452" cy="2511835"/>
          </a:xfrm>
        </p:spPr>
        <p:txBody>
          <a:bodyPr anchor="b"/>
          <a:lstStyle>
            <a:lvl1pPr algn="ctr">
              <a:defRPr sz="3200"/>
            </a:lvl1pPr>
          </a:lstStyle>
          <a:p>
            <a:r>
              <a:rPr lang="en-US"/>
              <a:t>Click to edit Master title style</a:t>
            </a:r>
            <a:endParaRPr lang="en-US" dirty="0"/>
          </a:p>
        </p:txBody>
      </p:sp>
      <p:sp>
        <p:nvSpPr>
          <p:cNvPr id="4" name="Text Placeholder 3"/>
          <p:cNvSpPr>
            <a:spLocks noGrp="1"/>
          </p:cNvSpPr>
          <p:nvPr>
            <p:ph type="body" sz="half" idx="2"/>
          </p:nvPr>
        </p:nvSpPr>
        <p:spPr>
          <a:xfrm>
            <a:off x="913775" y="4662335"/>
            <a:ext cx="10364452" cy="1140644"/>
          </a:xfrm>
        </p:spPr>
        <p:txBody>
          <a:bodyPr anchor="t"/>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8A87A34-81AB-432B-8DAE-1953F412C126}" type="datetimeFigureOut">
              <a:rPr lang="en-US" smtClean="0"/>
              <a:t>18-Mar-19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281874602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pic>
        <p:nvPicPr>
          <p:cNvPr id="13" name="Picture 12"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5" name="Title 1"/>
          <p:cNvSpPr>
            <a:spLocks noGrp="1"/>
          </p:cNvSpPr>
          <p:nvPr>
            <p:ph type="title"/>
          </p:nvPr>
        </p:nvSpPr>
        <p:spPr>
          <a:xfrm>
            <a:off x="913774" y="609600"/>
            <a:ext cx="10364452" cy="1605094"/>
          </a:xfrm>
        </p:spPr>
        <p:txBody>
          <a:bodyPr/>
          <a:lstStyle/>
          <a:p>
            <a:r>
              <a:rPr lang="en-US"/>
              <a:t>Click to edit Master title style</a:t>
            </a:r>
            <a:endParaRPr lang="en-US" dirty="0"/>
          </a:p>
        </p:txBody>
      </p:sp>
      <p:sp>
        <p:nvSpPr>
          <p:cNvPr id="7" name="Text Placeholder 2"/>
          <p:cNvSpPr>
            <a:spLocks noGrp="1"/>
          </p:cNvSpPr>
          <p:nvPr>
            <p:ph type="body" idx="1"/>
          </p:nvPr>
        </p:nvSpPr>
        <p:spPr>
          <a:xfrm>
            <a:off x="913774" y="2367093"/>
            <a:ext cx="3298976" cy="576262"/>
          </a:xfrm>
        </p:spPr>
        <p:txBody>
          <a:bodyPr anchor="b">
            <a:noAutofit/>
          </a:bodyPr>
          <a:lstStyle>
            <a:lvl1pPr marL="0" indent="0" algn="ctr">
              <a:lnSpc>
                <a:spcPct val="85000"/>
              </a:lnSpc>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8" name="Text Placeholder 3"/>
          <p:cNvSpPr>
            <a:spLocks noGrp="1"/>
          </p:cNvSpPr>
          <p:nvPr>
            <p:ph type="body" sz="half" idx="15"/>
          </p:nvPr>
        </p:nvSpPr>
        <p:spPr>
          <a:xfrm>
            <a:off x="913774" y="2943355"/>
            <a:ext cx="3298976" cy="2847845"/>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9" name="Text Placeholder 4"/>
          <p:cNvSpPr>
            <a:spLocks noGrp="1"/>
          </p:cNvSpPr>
          <p:nvPr>
            <p:ph type="body" sz="quarter" idx="3"/>
          </p:nvPr>
        </p:nvSpPr>
        <p:spPr>
          <a:xfrm>
            <a:off x="4452389" y="2367093"/>
            <a:ext cx="3291521" cy="576262"/>
          </a:xfrm>
        </p:spPr>
        <p:txBody>
          <a:bodyPr anchor="b">
            <a:noAutofit/>
          </a:bodyPr>
          <a:lstStyle>
            <a:lvl1pPr marL="0" indent="0" algn="ctr">
              <a:lnSpc>
                <a:spcPct val="85000"/>
              </a:lnSpc>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0" name="Text Placeholder 3"/>
          <p:cNvSpPr>
            <a:spLocks noGrp="1"/>
          </p:cNvSpPr>
          <p:nvPr>
            <p:ph type="body" sz="half" idx="16"/>
          </p:nvPr>
        </p:nvSpPr>
        <p:spPr>
          <a:xfrm>
            <a:off x="4441348" y="2943355"/>
            <a:ext cx="3303351" cy="2847845"/>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11" name="Text Placeholder 4"/>
          <p:cNvSpPr>
            <a:spLocks noGrp="1"/>
          </p:cNvSpPr>
          <p:nvPr>
            <p:ph type="body" sz="quarter" idx="13"/>
          </p:nvPr>
        </p:nvSpPr>
        <p:spPr>
          <a:xfrm>
            <a:off x="7973298" y="2367093"/>
            <a:ext cx="3304928" cy="576262"/>
          </a:xfrm>
        </p:spPr>
        <p:txBody>
          <a:bodyPr anchor="b">
            <a:noAutofit/>
          </a:bodyPr>
          <a:lstStyle>
            <a:lvl1pPr marL="0" indent="0" algn="ctr">
              <a:lnSpc>
                <a:spcPct val="85000"/>
              </a:lnSpc>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2" name="Text Placeholder 3"/>
          <p:cNvSpPr>
            <a:spLocks noGrp="1"/>
          </p:cNvSpPr>
          <p:nvPr>
            <p:ph type="body" sz="half" idx="17"/>
          </p:nvPr>
        </p:nvSpPr>
        <p:spPr>
          <a:xfrm>
            <a:off x="7973298" y="2943355"/>
            <a:ext cx="3304928" cy="2847845"/>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3" name="Date Placeholder 2"/>
          <p:cNvSpPr>
            <a:spLocks noGrp="1"/>
          </p:cNvSpPr>
          <p:nvPr>
            <p:ph type="dt" sz="half" idx="10"/>
          </p:nvPr>
        </p:nvSpPr>
        <p:spPr/>
        <p:txBody>
          <a:bodyPr/>
          <a:lstStyle/>
          <a:p>
            <a:fld id="{48A87A34-81AB-432B-8DAE-1953F412C126}" type="datetimeFigureOut">
              <a:rPr lang="en-US" smtClean="0"/>
              <a:t>18-Mar-19</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190517022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pic>
        <p:nvPicPr>
          <p:cNvPr id="16" name="Picture 15"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0" name="Title 1"/>
          <p:cNvSpPr>
            <a:spLocks noGrp="1"/>
          </p:cNvSpPr>
          <p:nvPr>
            <p:ph type="title"/>
          </p:nvPr>
        </p:nvSpPr>
        <p:spPr>
          <a:xfrm>
            <a:off x="913774" y="610772"/>
            <a:ext cx="10364452" cy="1603922"/>
          </a:xfrm>
        </p:spPr>
        <p:txBody>
          <a:bodyPr/>
          <a:lstStyle/>
          <a:p>
            <a:r>
              <a:rPr lang="en-US"/>
              <a:t>Click to edit Master title style</a:t>
            </a:r>
            <a:endParaRPr lang="en-US" dirty="0"/>
          </a:p>
        </p:txBody>
      </p:sp>
      <p:sp>
        <p:nvSpPr>
          <p:cNvPr id="19" name="Text Placeholder 2"/>
          <p:cNvSpPr>
            <a:spLocks noGrp="1"/>
          </p:cNvSpPr>
          <p:nvPr>
            <p:ph type="body" idx="1"/>
          </p:nvPr>
        </p:nvSpPr>
        <p:spPr>
          <a:xfrm>
            <a:off x="913774" y="4204820"/>
            <a:ext cx="3296409" cy="576262"/>
          </a:xfrm>
        </p:spPr>
        <p:txBody>
          <a:bodyPr anchor="b">
            <a:noAutofit/>
          </a:bodyPr>
          <a:lstStyle>
            <a:lvl1pPr marL="0" indent="0" algn="ctr">
              <a:lnSpc>
                <a:spcPct val="85000"/>
              </a:lnSpc>
              <a:buNone/>
              <a:defRPr sz="22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0" name="Picture Placeholder 2"/>
          <p:cNvSpPr>
            <a:spLocks noGrp="1" noChangeAspect="1"/>
          </p:cNvSpPr>
          <p:nvPr>
            <p:ph type="pic" idx="15"/>
          </p:nvPr>
        </p:nvSpPr>
        <p:spPr>
          <a:xfrm>
            <a:off x="913774" y="2367093"/>
            <a:ext cx="3296409" cy="1524000"/>
          </a:xfrm>
          <a:prstGeom prst="roundRect">
            <a:avLst>
              <a:gd name="adj" fmla="val 9363"/>
            </a:avLst>
          </a:prstGeom>
          <a:noFill/>
          <a:ln w="82550" cap="sq">
            <a:solidFill>
              <a:srgbClr val="EAEAEA"/>
            </a:solidFill>
            <a:miter lim="800000"/>
          </a:ln>
          <a:effectLst/>
          <a:scene3d>
            <a:camera prst="orthographicFront"/>
            <a:lightRig rig="threePt" dir="t">
              <a:rot lat="0" lon="0" rev="2700000"/>
            </a:lightRig>
          </a:scene3d>
          <a:sp3d contourW="6350">
            <a:bevelT h="38100"/>
            <a:contourClr>
              <a:srgbClr val="C0C0C0"/>
            </a:contourClr>
          </a:sp3d>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1" name="Text Placeholder 3"/>
          <p:cNvSpPr>
            <a:spLocks noGrp="1"/>
          </p:cNvSpPr>
          <p:nvPr>
            <p:ph type="body" sz="half" idx="18"/>
          </p:nvPr>
        </p:nvSpPr>
        <p:spPr>
          <a:xfrm>
            <a:off x="913774" y="4781082"/>
            <a:ext cx="3296409" cy="1010118"/>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22" name="Text Placeholder 4"/>
          <p:cNvSpPr>
            <a:spLocks noGrp="1"/>
          </p:cNvSpPr>
          <p:nvPr>
            <p:ph type="body" sz="quarter" idx="3"/>
          </p:nvPr>
        </p:nvSpPr>
        <p:spPr>
          <a:xfrm>
            <a:off x="4442759" y="4204820"/>
            <a:ext cx="3301828" cy="576262"/>
          </a:xfrm>
        </p:spPr>
        <p:txBody>
          <a:bodyPr anchor="b">
            <a:noAutofit/>
          </a:bodyPr>
          <a:lstStyle>
            <a:lvl1pPr marL="0" indent="0" algn="ctr">
              <a:lnSpc>
                <a:spcPct val="85000"/>
              </a:lnSpc>
              <a:buNone/>
              <a:defRPr sz="22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3" name="Picture Placeholder 2"/>
          <p:cNvSpPr>
            <a:spLocks noGrp="1" noChangeAspect="1"/>
          </p:cNvSpPr>
          <p:nvPr>
            <p:ph type="pic" idx="21"/>
          </p:nvPr>
        </p:nvSpPr>
        <p:spPr>
          <a:xfrm>
            <a:off x="4441348" y="2367093"/>
            <a:ext cx="3303352" cy="1524000"/>
          </a:xfrm>
          <a:prstGeom prst="roundRect">
            <a:avLst>
              <a:gd name="adj" fmla="val 8841"/>
            </a:avLst>
          </a:prstGeom>
          <a:noFill/>
          <a:ln w="82550" cap="sq">
            <a:solidFill>
              <a:srgbClr val="EAEAEA"/>
            </a:solidFill>
            <a:miter lim="800000"/>
          </a:ln>
          <a:effectLst/>
          <a:scene3d>
            <a:camera prst="orthographicFront"/>
            <a:lightRig rig="threePt" dir="t">
              <a:rot lat="0" lon="0" rev="2700000"/>
            </a:lightRig>
          </a:scene3d>
          <a:sp3d contourW="6350">
            <a:bevelT h="38100"/>
            <a:contourClr>
              <a:srgbClr val="C0C0C0"/>
            </a:contourClr>
          </a:sp3d>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4" name="Text Placeholder 3"/>
          <p:cNvSpPr>
            <a:spLocks noGrp="1"/>
          </p:cNvSpPr>
          <p:nvPr>
            <p:ph type="body" sz="half" idx="19"/>
          </p:nvPr>
        </p:nvSpPr>
        <p:spPr>
          <a:xfrm>
            <a:off x="4441348" y="4781080"/>
            <a:ext cx="3303352" cy="1010119"/>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25" name="Text Placeholder 4"/>
          <p:cNvSpPr>
            <a:spLocks noGrp="1"/>
          </p:cNvSpPr>
          <p:nvPr>
            <p:ph type="body" sz="quarter" idx="13"/>
          </p:nvPr>
        </p:nvSpPr>
        <p:spPr>
          <a:xfrm>
            <a:off x="7973298" y="4204820"/>
            <a:ext cx="3300681" cy="576262"/>
          </a:xfrm>
        </p:spPr>
        <p:txBody>
          <a:bodyPr anchor="b">
            <a:noAutofit/>
          </a:bodyPr>
          <a:lstStyle>
            <a:lvl1pPr marL="0" indent="0" algn="ctr">
              <a:lnSpc>
                <a:spcPct val="85000"/>
              </a:lnSpc>
              <a:buNone/>
              <a:defRPr sz="22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6" name="Picture Placeholder 2"/>
          <p:cNvSpPr>
            <a:spLocks noGrp="1" noChangeAspect="1"/>
          </p:cNvSpPr>
          <p:nvPr>
            <p:ph type="pic" idx="22"/>
          </p:nvPr>
        </p:nvSpPr>
        <p:spPr>
          <a:xfrm>
            <a:off x="7973298" y="2367093"/>
            <a:ext cx="3304928" cy="1524000"/>
          </a:xfrm>
          <a:prstGeom prst="roundRect">
            <a:avLst>
              <a:gd name="adj" fmla="val 8841"/>
            </a:avLst>
          </a:prstGeom>
          <a:noFill/>
          <a:ln w="82550" cap="sq">
            <a:solidFill>
              <a:srgbClr val="EAEAEA"/>
            </a:solidFill>
            <a:miter lim="800000"/>
          </a:ln>
          <a:effectLst/>
          <a:scene3d>
            <a:camera prst="orthographicFront"/>
            <a:lightRig rig="threePt" dir="t">
              <a:rot lat="0" lon="0" rev="2700000"/>
            </a:lightRig>
          </a:scene3d>
          <a:sp3d contourW="6350">
            <a:bevelT h="38100"/>
            <a:contourClr>
              <a:srgbClr val="C0C0C0"/>
            </a:contourClr>
          </a:sp3d>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7" name="Text Placeholder 3"/>
          <p:cNvSpPr>
            <a:spLocks noGrp="1"/>
          </p:cNvSpPr>
          <p:nvPr>
            <p:ph type="body" sz="half" idx="20"/>
          </p:nvPr>
        </p:nvSpPr>
        <p:spPr>
          <a:xfrm>
            <a:off x="7973173" y="4781078"/>
            <a:ext cx="3305053" cy="1010121"/>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3" name="Date Placeholder 2"/>
          <p:cNvSpPr>
            <a:spLocks noGrp="1"/>
          </p:cNvSpPr>
          <p:nvPr>
            <p:ph type="dt" sz="half" idx="10"/>
          </p:nvPr>
        </p:nvSpPr>
        <p:spPr/>
        <p:txBody>
          <a:bodyPr/>
          <a:lstStyle/>
          <a:p>
            <a:fld id="{48A87A34-81AB-432B-8DAE-1953F412C126}" type="datetimeFigureOut">
              <a:rPr lang="en-US" smtClean="0"/>
              <a:t>18-Mar-19</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181002810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pic>
        <p:nvPicPr>
          <p:cNvPr id="8" name="Picture 7"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p:txBody>
          <a:bodyPr/>
          <a:lstStyle/>
          <a:p>
            <a:r>
              <a:rPr lang="en-US"/>
              <a:t>Click to edit Master title style</a:t>
            </a:r>
            <a:endParaRPr lang="en-US" dirty="0"/>
          </a:p>
        </p:txBody>
      </p:sp>
      <p:sp>
        <p:nvSpPr>
          <p:cNvPr id="11" name="Vertical Text Placeholder 2"/>
          <p:cNvSpPr>
            <a:spLocks noGrp="1"/>
          </p:cNvSpPr>
          <p:nvPr>
            <p:ph type="body" orient="vert" sz="quarter" idx="13"/>
          </p:nvPr>
        </p:nvSpPr>
        <p:spPr>
          <a:xfrm>
            <a:off x="913775" y="2367093"/>
            <a:ext cx="10364452" cy="342410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smtClean="0"/>
              <a:t>18-Mar-19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382753195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pic>
        <p:nvPicPr>
          <p:cNvPr id="9" name="Picture 8"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Vertical Title 1"/>
          <p:cNvSpPr>
            <a:spLocks noGrp="1"/>
          </p:cNvSpPr>
          <p:nvPr>
            <p:ph type="title" orient="vert"/>
          </p:nvPr>
        </p:nvSpPr>
        <p:spPr>
          <a:xfrm>
            <a:off x="8724900" y="609601"/>
            <a:ext cx="2553326" cy="5181599"/>
          </a:xfrm>
        </p:spPr>
        <p:txBody>
          <a:bodyPr vert="eaVert"/>
          <a:lstStyle>
            <a:lvl1pPr algn="l">
              <a:defRPr/>
            </a:lvl1pPr>
          </a:lstStyle>
          <a:p>
            <a:r>
              <a:rPr lang="en-US"/>
              <a:t>Click to edit Master title style</a:t>
            </a:r>
            <a:endParaRPr lang="en-US" dirty="0"/>
          </a:p>
        </p:txBody>
      </p:sp>
      <p:sp>
        <p:nvSpPr>
          <p:cNvPr id="8" name="Vertical Text Placeholder 2"/>
          <p:cNvSpPr>
            <a:spLocks noGrp="1"/>
          </p:cNvSpPr>
          <p:nvPr>
            <p:ph type="body" orient="vert" sz="quarter" idx="13"/>
          </p:nvPr>
        </p:nvSpPr>
        <p:spPr>
          <a:xfrm>
            <a:off x="913775" y="609601"/>
            <a:ext cx="7658724" cy="5181599"/>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smtClean="0"/>
              <a:t>18-Mar-19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374261142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3" name="Picture 2"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p:txBody>
          <a:bodyPr/>
          <a:lstStyle/>
          <a:p>
            <a:r>
              <a:rPr lang="en-US"/>
              <a:t>Click to edit Master title style</a:t>
            </a:r>
            <a:endParaRPr lang="en-US" dirty="0"/>
          </a:p>
        </p:txBody>
      </p:sp>
      <p:sp>
        <p:nvSpPr>
          <p:cNvPr id="12" name="Content Placeholder 2"/>
          <p:cNvSpPr>
            <a:spLocks noGrp="1"/>
          </p:cNvSpPr>
          <p:nvPr>
            <p:ph sz="quarter" idx="13"/>
          </p:nvPr>
        </p:nvSpPr>
        <p:spPr>
          <a:xfrm>
            <a:off x="913774" y="2367092"/>
            <a:ext cx="10363826" cy="342410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smtClean="0"/>
              <a:t>18-Mar-19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73372994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pic>
        <p:nvPicPr>
          <p:cNvPr id="9" name="Picture 8"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74" y="828563"/>
            <a:ext cx="10351752" cy="2736819"/>
          </a:xfrm>
        </p:spPr>
        <p:txBody>
          <a:bodyPr anchor="b">
            <a:normAutofit/>
          </a:bodyPr>
          <a:lstStyle>
            <a:lvl1pPr>
              <a:defRPr sz="4000"/>
            </a:lvl1pPr>
          </a:lstStyle>
          <a:p>
            <a:r>
              <a:rPr lang="en-US"/>
              <a:t>Click to edit Master title style</a:t>
            </a:r>
            <a:endParaRPr lang="en-US" dirty="0"/>
          </a:p>
        </p:txBody>
      </p:sp>
      <p:sp>
        <p:nvSpPr>
          <p:cNvPr id="3" name="Text Placeholder 2"/>
          <p:cNvSpPr>
            <a:spLocks noGrp="1"/>
          </p:cNvSpPr>
          <p:nvPr>
            <p:ph type="body" idx="1"/>
          </p:nvPr>
        </p:nvSpPr>
        <p:spPr>
          <a:xfrm>
            <a:off x="913774" y="3657457"/>
            <a:ext cx="10351752" cy="1368183"/>
          </a:xfrm>
        </p:spPr>
        <p:txBody>
          <a:bodyPr>
            <a:normAutofit/>
          </a:bodyPr>
          <a:lstStyle>
            <a:lvl1pPr marL="0" indent="0" algn="ctr">
              <a:buNone/>
              <a:defRPr sz="2000">
                <a:solidFill>
                  <a:schemeClr val="bg1">
                    <a:lumMod val="50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48A87A34-81AB-432B-8DAE-1953F412C126}" type="datetimeFigureOut">
              <a:rPr lang="en-US" smtClean="0"/>
              <a:t>18-Mar-19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393632244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pic>
        <p:nvPicPr>
          <p:cNvPr id="10" name="Picture 9"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4" name="Title 1"/>
          <p:cNvSpPr>
            <a:spLocks noGrp="1"/>
          </p:cNvSpPr>
          <p:nvPr>
            <p:ph type="title"/>
          </p:nvPr>
        </p:nvSpPr>
        <p:spPr>
          <a:xfrm>
            <a:off x="913775" y="618517"/>
            <a:ext cx="10364451" cy="1596177"/>
          </a:xfrm>
        </p:spPr>
        <p:txBody>
          <a:bodyPr/>
          <a:lstStyle/>
          <a:p>
            <a:r>
              <a:rPr lang="en-US"/>
              <a:t>Click to edit Master title style</a:t>
            </a:r>
            <a:endParaRPr lang="en-US" dirty="0"/>
          </a:p>
        </p:txBody>
      </p:sp>
      <p:sp>
        <p:nvSpPr>
          <p:cNvPr id="12" name="Content Placeholder 2"/>
          <p:cNvSpPr>
            <a:spLocks noGrp="1"/>
          </p:cNvSpPr>
          <p:nvPr>
            <p:ph sz="quarter" idx="13"/>
          </p:nvPr>
        </p:nvSpPr>
        <p:spPr>
          <a:xfrm>
            <a:off x="913774" y="2367092"/>
            <a:ext cx="5106026" cy="342410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Content Placeholder 3"/>
          <p:cNvSpPr>
            <a:spLocks noGrp="1"/>
          </p:cNvSpPr>
          <p:nvPr>
            <p:ph sz="quarter" idx="14"/>
          </p:nvPr>
        </p:nvSpPr>
        <p:spPr>
          <a:xfrm>
            <a:off x="6172200" y="2367092"/>
            <a:ext cx="5105400" cy="342410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48A87A34-81AB-432B-8DAE-1953F412C126}" type="datetimeFigureOut">
              <a:rPr lang="en-US" smtClean="0"/>
              <a:t>18-Mar-19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299120724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pic>
        <p:nvPicPr>
          <p:cNvPr id="15" name="Picture 14"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4" name="Title 1"/>
          <p:cNvSpPr>
            <a:spLocks noGrp="1"/>
          </p:cNvSpPr>
          <p:nvPr>
            <p:ph type="title"/>
          </p:nvPr>
        </p:nvSpPr>
        <p:spPr>
          <a:xfrm>
            <a:off x="913775" y="618517"/>
            <a:ext cx="10364451" cy="1596177"/>
          </a:xfrm>
        </p:spPr>
        <p:txBody>
          <a:bodyPr/>
          <a:lstStyle/>
          <a:p>
            <a:r>
              <a:rPr lang="en-US"/>
              <a:t>Click to edit Master title style</a:t>
            </a:r>
            <a:endParaRPr lang="en-US" dirty="0"/>
          </a:p>
        </p:txBody>
      </p:sp>
      <p:sp>
        <p:nvSpPr>
          <p:cNvPr id="3" name="Text Placeholder 2"/>
          <p:cNvSpPr>
            <a:spLocks noGrp="1"/>
          </p:cNvSpPr>
          <p:nvPr>
            <p:ph type="body" idx="1"/>
          </p:nvPr>
        </p:nvSpPr>
        <p:spPr>
          <a:xfrm>
            <a:off x="1146328" y="2371018"/>
            <a:ext cx="4873474" cy="679994"/>
          </a:xfrm>
        </p:spPr>
        <p:txBody>
          <a:bodyPr anchor="b">
            <a:noAutofit/>
          </a:bodyPr>
          <a:lstStyle>
            <a:lvl1pPr marL="0" indent="0">
              <a:lnSpc>
                <a:spcPct val="85000"/>
              </a:lnSpc>
              <a:buNone/>
              <a:defRPr sz="26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2" name="Content Placeholder 3"/>
          <p:cNvSpPr>
            <a:spLocks noGrp="1"/>
          </p:cNvSpPr>
          <p:nvPr>
            <p:ph sz="quarter" idx="13"/>
          </p:nvPr>
        </p:nvSpPr>
        <p:spPr>
          <a:xfrm>
            <a:off x="913774" y="3051012"/>
            <a:ext cx="5106027" cy="274018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396423" y="2371018"/>
            <a:ext cx="4881804" cy="679994"/>
          </a:xfrm>
        </p:spPr>
        <p:txBody>
          <a:bodyPr anchor="b">
            <a:noAutofit/>
          </a:bodyPr>
          <a:lstStyle>
            <a:lvl1pPr marL="0" indent="0">
              <a:lnSpc>
                <a:spcPct val="85000"/>
              </a:lnSpc>
              <a:buNone/>
              <a:defRPr sz="26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3" name="Content Placeholder 5"/>
          <p:cNvSpPr>
            <a:spLocks noGrp="1"/>
          </p:cNvSpPr>
          <p:nvPr>
            <p:ph sz="quarter" idx="14"/>
          </p:nvPr>
        </p:nvSpPr>
        <p:spPr>
          <a:xfrm>
            <a:off x="6172200" y="3051012"/>
            <a:ext cx="5105401" cy="274018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48A87A34-81AB-432B-8DAE-1953F412C126}" type="datetimeFigureOut">
              <a:rPr lang="en-US" smtClean="0"/>
              <a:t>18-Mar-19</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401991218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pic>
        <p:nvPicPr>
          <p:cNvPr id="8" name="Picture 7"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48A87A34-81AB-432B-8DAE-1953F412C126}" type="datetimeFigureOut">
              <a:rPr lang="en-US" smtClean="0"/>
              <a:t>18-Mar-19</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217879403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7" name="Picture 6"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Date Placeholder 1"/>
          <p:cNvSpPr>
            <a:spLocks noGrp="1"/>
          </p:cNvSpPr>
          <p:nvPr>
            <p:ph type="dt" sz="half" idx="10"/>
          </p:nvPr>
        </p:nvSpPr>
        <p:spPr/>
        <p:txBody>
          <a:bodyPr/>
          <a:lstStyle/>
          <a:p>
            <a:fld id="{48A87A34-81AB-432B-8DAE-1953F412C126}" type="datetimeFigureOut">
              <a:rPr lang="en-US" smtClean="0"/>
              <a:t>18-Mar-19</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397745077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pic>
        <p:nvPicPr>
          <p:cNvPr id="11" name="Picture 10"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75" y="609600"/>
            <a:ext cx="3935688" cy="2023252"/>
          </a:xfrm>
        </p:spPr>
        <p:txBody>
          <a:bodyPr anchor="b"/>
          <a:lstStyle>
            <a:lvl1pPr algn="ctr">
              <a:defRPr sz="3200"/>
            </a:lvl1pPr>
          </a:lstStyle>
          <a:p>
            <a:r>
              <a:rPr lang="en-US"/>
              <a:t>Click to edit Master title style</a:t>
            </a:r>
            <a:endParaRPr lang="en-US" dirty="0"/>
          </a:p>
        </p:txBody>
      </p:sp>
      <p:sp>
        <p:nvSpPr>
          <p:cNvPr id="10" name="Content Placeholder 2"/>
          <p:cNvSpPr>
            <a:spLocks noGrp="1"/>
          </p:cNvSpPr>
          <p:nvPr>
            <p:ph sz="quarter" idx="13"/>
          </p:nvPr>
        </p:nvSpPr>
        <p:spPr>
          <a:xfrm>
            <a:off x="5078062" y="609600"/>
            <a:ext cx="6200163" cy="518159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913774" y="2632852"/>
            <a:ext cx="3935689" cy="3158348"/>
          </a:xfrm>
        </p:spPr>
        <p:txBody>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8A87A34-81AB-432B-8DAE-1953F412C126}" type="datetimeFigureOut">
              <a:rPr lang="en-US" smtClean="0"/>
              <a:t>18-Mar-19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63506781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pic>
        <p:nvPicPr>
          <p:cNvPr id="10" name="Picture 9"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74" y="609600"/>
            <a:ext cx="5934969" cy="2023254"/>
          </a:xfrm>
        </p:spPr>
        <p:txBody>
          <a:bodyPr anchor="b"/>
          <a:lstStyle>
            <a:lvl1pPr algn="ct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7424803" y="609601"/>
            <a:ext cx="3255358" cy="5181600"/>
          </a:xfrm>
          <a:prstGeom prst="roundRect">
            <a:avLst>
              <a:gd name="adj" fmla="val 4943"/>
            </a:avLst>
          </a:prstGeom>
          <a:noFill/>
          <a:ln w="82550" cap="sq">
            <a:solidFill>
              <a:srgbClr val="EAEAEA"/>
            </a:solidFill>
            <a:miter lim="800000"/>
          </a:ln>
          <a:effectLst/>
          <a:scene3d>
            <a:camera prst="orthographicFront"/>
            <a:lightRig rig="threePt" dir="t">
              <a:rot lat="0" lon="0" rev="2700000"/>
            </a:lightRig>
          </a:scene3d>
          <a:sp3d contourW="6350">
            <a:bevelT h="38100"/>
            <a:contourClr>
              <a:srgbClr val="C0C0C0"/>
            </a:contourClr>
          </a:sp3d>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913794" y="2632852"/>
            <a:ext cx="5934949" cy="3158347"/>
          </a:xfrm>
        </p:spPr>
        <p:txBody>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8A87A34-81AB-432B-8DAE-1953F412C126}" type="datetimeFigureOut">
              <a:rPr lang="en-US" smtClean="0"/>
              <a:t>18-Mar-19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283585213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pic>
        <p:nvPicPr>
          <p:cNvPr id="1026" name="Picture 2" descr="\\DROBO-FS\QuickDrops\JB\PPTX NG\Droplets\LightingOverlay.png"/>
          <p:cNvPicPr>
            <a:picLocks noChangeAspect="1" noChangeArrowheads="1"/>
          </p:cNvPicPr>
          <p:nvPr/>
        </p:nvPicPr>
        <p:blipFill>
          <a:blip r:embed="rId19">
            <a:alphaModFix/>
            <a:extLst>
              <a:ext uri="{28A0092B-C50C-407E-A947-70E740481C1C}">
                <a14:useLocalDpi xmlns:a14="http://schemas.microsoft.com/office/drawing/2010/main" val="0"/>
              </a:ext>
            </a:extLst>
          </a:blip>
          <a:srcRect/>
          <a:stretch>
            <a:fillRect/>
          </a:stretch>
        </p:blipFill>
        <p:spPr bwMode="auto">
          <a:xfrm>
            <a:off x="0" y="-1"/>
            <a:ext cx="12192003" cy="6858001"/>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913775" y="618517"/>
            <a:ext cx="10364451" cy="1596177"/>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913775" y="2367093"/>
            <a:ext cx="10364452" cy="3424107"/>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678737" y="5883275"/>
            <a:ext cx="2743200" cy="365125"/>
          </a:xfrm>
          <a:prstGeom prst="rect">
            <a:avLst/>
          </a:prstGeom>
        </p:spPr>
        <p:txBody>
          <a:bodyPr vert="horz" lIns="91440" tIns="45720" rIns="91440" bIns="45720" rtlCol="0" anchor="ctr"/>
          <a:lstStyle>
            <a:lvl1pPr algn="r">
              <a:defRPr sz="1000">
                <a:solidFill>
                  <a:schemeClr val="tx1"/>
                </a:solidFill>
              </a:defRPr>
            </a:lvl1pPr>
          </a:lstStyle>
          <a:p>
            <a:fld id="{48A87A34-81AB-432B-8DAE-1953F412C126}" type="datetimeFigureOut">
              <a:rPr lang="en-US" smtClean="0"/>
              <a:pPr/>
              <a:t>18-Mar-19</a:t>
            </a:fld>
            <a:endParaRPr lang="en-US" dirty="0"/>
          </a:p>
        </p:txBody>
      </p:sp>
      <p:sp>
        <p:nvSpPr>
          <p:cNvPr id="5" name="Footer Placeholder 4"/>
          <p:cNvSpPr>
            <a:spLocks noGrp="1"/>
          </p:cNvSpPr>
          <p:nvPr>
            <p:ph type="ftr" sz="quarter" idx="3"/>
          </p:nvPr>
        </p:nvSpPr>
        <p:spPr>
          <a:xfrm>
            <a:off x="913774" y="5883275"/>
            <a:ext cx="6672887" cy="365125"/>
          </a:xfrm>
          <a:prstGeom prst="rect">
            <a:avLst/>
          </a:prstGeom>
        </p:spPr>
        <p:txBody>
          <a:bodyPr vert="horz" lIns="91440" tIns="45720" rIns="91440" bIns="45720" rtlCol="0" anchor="ctr"/>
          <a:lstStyle>
            <a:lvl1pPr algn="l">
              <a:defRPr sz="1000">
                <a:solidFill>
                  <a:schemeClr val="tx1"/>
                </a:solidFill>
              </a:defRPr>
            </a:lvl1pPr>
          </a:lstStyle>
          <a:p>
            <a:endParaRPr lang="en-US" dirty="0"/>
          </a:p>
        </p:txBody>
      </p:sp>
      <p:sp>
        <p:nvSpPr>
          <p:cNvPr id="6" name="Slide Number Placeholder 5"/>
          <p:cNvSpPr>
            <a:spLocks noGrp="1"/>
          </p:cNvSpPr>
          <p:nvPr>
            <p:ph type="sldNum" sz="quarter" idx="4"/>
          </p:nvPr>
        </p:nvSpPr>
        <p:spPr>
          <a:xfrm>
            <a:off x="10514011" y="5883275"/>
            <a:ext cx="764215" cy="365125"/>
          </a:xfrm>
          <a:prstGeom prst="rect">
            <a:avLst/>
          </a:prstGeom>
        </p:spPr>
        <p:txBody>
          <a:bodyPr vert="horz" lIns="91440" tIns="45720" rIns="91440" bIns="45720" rtlCol="0" anchor="ctr"/>
          <a:lstStyle>
            <a:lvl1pPr algn="r">
              <a:defRPr sz="1000">
                <a:solidFill>
                  <a:schemeClr val="tx1"/>
                </a:solidFill>
              </a:defRPr>
            </a:lvl1pPr>
          </a:lstStyle>
          <a:p>
            <a:fld id="{6D22F896-40B5-4ADD-8801-0D06FADFA095}" type="slidenum">
              <a:rPr lang="en-US" smtClean="0"/>
              <a:pPr/>
              <a:t>‹#›</a:t>
            </a:fld>
            <a:endParaRPr lang="en-US" dirty="0"/>
          </a:p>
        </p:txBody>
      </p:sp>
    </p:spTree>
    <p:extLst>
      <p:ext uri="{BB962C8B-B14F-4D97-AF65-F5344CB8AC3E}">
        <p14:creationId xmlns:p14="http://schemas.microsoft.com/office/powerpoint/2010/main" val="4287812269"/>
      </p:ext>
    </p:extLst>
  </p:cSld>
  <p:clrMap bg1="lt1" tx1="dk1" bg2="lt2" tx2="dk2" accent1="accent1" accent2="accent2" accent3="accent3" accent4="accent4" accent5="accent5" accent6="accent6" hlink="hlink" folHlink="folHlink"/>
  <p:sldLayoutIdLst>
    <p:sldLayoutId id="2147483670" r:id="rId1"/>
    <p:sldLayoutId id="2147483671" r:id="rId2"/>
    <p:sldLayoutId id="2147483672" r:id="rId3"/>
    <p:sldLayoutId id="2147483673" r:id="rId4"/>
    <p:sldLayoutId id="2147483674" r:id="rId5"/>
    <p:sldLayoutId id="2147483675" r:id="rId6"/>
    <p:sldLayoutId id="2147483676" r:id="rId7"/>
    <p:sldLayoutId id="2147483677" r:id="rId8"/>
    <p:sldLayoutId id="2147483678" r:id="rId9"/>
    <p:sldLayoutId id="2147483679" r:id="rId10"/>
    <p:sldLayoutId id="2147483680" r:id="rId11"/>
    <p:sldLayoutId id="2147483681" r:id="rId12"/>
    <p:sldLayoutId id="2147483682" r:id="rId13"/>
    <p:sldLayoutId id="2147483683" r:id="rId14"/>
    <p:sldLayoutId id="2147483684" r:id="rId15"/>
    <p:sldLayoutId id="2147483685" r:id="rId16"/>
    <p:sldLayoutId id="2147483686" r:id="rId17"/>
  </p:sldLayoutIdLst>
  <p:txStyles>
    <p:titleStyle>
      <a:lvl1pPr algn="ctr" defTabSz="914400" rtl="0" eaLnBrk="1" latinLnBrk="0" hangingPunct="1">
        <a:lnSpc>
          <a:spcPct val="90000"/>
        </a:lnSpc>
        <a:spcBef>
          <a:spcPct val="0"/>
        </a:spcBef>
        <a:buNone/>
        <a:defRPr sz="3600" kern="1200" cap="all" baseline="0">
          <a:solidFill>
            <a:schemeClr val="tx1"/>
          </a:solidFill>
          <a:effectLst/>
          <a:latin typeface="+mj-lt"/>
          <a:ea typeface="+mj-ea"/>
          <a:cs typeface="+mj-cs"/>
        </a:defRPr>
      </a:lvl1pPr>
    </p:titleStyle>
    <p:bodyStyle>
      <a:lvl1pPr marL="228600" indent="-228600" algn="l" defTabSz="914400" rtl="0" eaLnBrk="1" latinLnBrk="0" hangingPunct="1">
        <a:lnSpc>
          <a:spcPct val="120000"/>
        </a:lnSpc>
        <a:spcBef>
          <a:spcPts val="1000"/>
        </a:spcBef>
        <a:buClr>
          <a:schemeClr val="tx1"/>
        </a:buClr>
        <a:buFont typeface="Arial" panose="020B0604020202020204" pitchFamily="34" charset="0"/>
        <a:buChar char="•"/>
        <a:defRPr sz="2000" kern="1200" cap="all" baseline="0">
          <a:solidFill>
            <a:schemeClr val="tx1"/>
          </a:solidFill>
          <a:effectLst/>
          <a:latin typeface="+mn-lt"/>
          <a:ea typeface="+mn-ea"/>
          <a:cs typeface="+mn-cs"/>
        </a:defRPr>
      </a:lvl1pPr>
      <a:lvl2pPr marL="685800" indent="-228600" algn="l" defTabSz="914400" rtl="0" eaLnBrk="1" latinLnBrk="0" hangingPunct="1">
        <a:lnSpc>
          <a:spcPct val="120000"/>
        </a:lnSpc>
        <a:spcBef>
          <a:spcPts val="500"/>
        </a:spcBef>
        <a:buClr>
          <a:schemeClr val="tx1"/>
        </a:buClr>
        <a:buFont typeface="Arial" panose="020B0604020202020204" pitchFamily="34" charset="0"/>
        <a:buChar char="•"/>
        <a:defRPr sz="1800" kern="1200" cap="all" baseline="0">
          <a:solidFill>
            <a:schemeClr val="tx1"/>
          </a:solidFill>
          <a:effectLst/>
          <a:latin typeface="+mn-lt"/>
          <a:ea typeface="+mn-ea"/>
          <a:cs typeface="+mn-cs"/>
        </a:defRPr>
      </a:lvl2pPr>
      <a:lvl3pPr marL="1143000" indent="-228600" algn="l" defTabSz="914400" rtl="0" eaLnBrk="1" latinLnBrk="0" hangingPunct="1">
        <a:lnSpc>
          <a:spcPct val="120000"/>
        </a:lnSpc>
        <a:spcBef>
          <a:spcPts val="500"/>
        </a:spcBef>
        <a:buClr>
          <a:schemeClr val="tx1"/>
        </a:buClr>
        <a:buFont typeface="Arial" panose="020B0604020202020204" pitchFamily="34" charset="0"/>
        <a:buChar char="•"/>
        <a:defRPr sz="1600" kern="1200" cap="all" baseline="0">
          <a:solidFill>
            <a:schemeClr val="tx1"/>
          </a:solidFill>
          <a:effectLst/>
          <a:latin typeface="+mn-lt"/>
          <a:ea typeface="+mn-ea"/>
          <a:cs typeface="+mn-cs"/>
        </a:defRPr>
      </a:lvl3pPr>
      <a:lvl4pPr marL="16002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4pPr>
      <a:lvl5pPr marL="20574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5pPr>
      <a:lvl6pPr marL="25146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6pPr>
      <a:lvl7pPr marL="29718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7pPr>
      <a:lvl8pPr marL="34290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8pPr>
      <a:lvl9pPr marL="38862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206063"/>
            <a:ext cx="10515600" cy="1094703"/>
          </a:xfrm>
        </p:spPr>
        <p:txBody>
          <a:bodyPr>
            <a:normAutofit fontScale="90000"/>
          </a:bodyPr>
          <a:lstStyle/>
          <a:p>
            <a:r>
              <a:rPr lang="en-US" sz="4400" b="1" dirty="0">
                <a:latin typeface="Times New Roman" panose="02020603050405020304" pitchFamily="18" charset="0"/>
                <a:cs typeface="Times New Roman" panose="02020603050405020304" pitchFamily="18" charset="0"/>
              </a:rPr>
              <a:t>THE GEOGRAPHICAL PIVOT OF HISTOR</a:t>
            </a:r>
            <a:endParaRPr lang="en-GB" sz="4400" b="1" dirty="0">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sz="quarter" idx="13"/>
          </p:nvPr>
        </p:nvSpPr>
        <p:spPr>
          <a:xfrm>
            <a:off x="0" y="1197735"/>
            <a:ext cx="12192000" cy="5447765"/>
          </a:xfrm>
        </p:spPr>
        <p:txBody>
          <a:bodyPr>
            <a:normAutofit/>
          </a:bodyPr>
          <a:lstStyle/>
          <a:p>
            <a:pPr marL="0" indent="0" algn="just">
              <a:buNone/>
            </a:pPr>
            <a:r>
              <a:rPr lang="en-US" sz="4000" cap="none" dirty="0"/>
              <a:t>Of late it has been a commonplace to speak of geographical exploration as nearly over, and it is recognized that geography must be diverted to the purpose of intensive survey and philosophic synthesis. </a:t>
            </a:r>
          </a:p>
          <a:p>
            <a:pPr algn="just"/>
            <a:endParaRPr lang="en-GB" sz="1800" cap="none"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91093649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206063"/>
            <a:ext cx="10515600" cy="1094703"/>
          </a:xfrm>
        </p:spPr>
        <p:txBody>
          <a:bodyPr/>
          <a:lstStyle/>
          <a:p>
            <a:r>
              <a:rPr lang="en-GB" dirty="0">
                <a:latin typeface="Times New Roman" panose="02020603050405020304" pitchFamily="18" charset="0"/>
                <a:cs typeface="Times New Roman" panose="02020603050405020304" pitchFamily="18" charset="0"/>
              </a:rPr>
              <a:t>  continued….</a:t>
            </a:r>
            <a:endParaRPr lang="en-GB" sz="4400" b="1" dirty="0">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sz="quarter" idx="13"/>
          </p:nvPr>
        </p:nvSpPr>
        <p:spPr>
          <a:xfrm>
            <a:off x="0" y="1197735"/>
            <a:ext cx="12192000" cy="5447765"/>
          </a:xfrm>
        </p:spPr>
        <p:txBody>
          <a:bodyPr>
            <a:normAutofit/>
          </a:bodyPr>
          <a:lstStyle/>
          <a:p>
            <a:pPr marL="0" indent="0" algn="just">
              <a:buNone/>
            </a:pPr>
            <a:r>
              <a:rPr lang="en-US" sz="4000" cap="none" dirty="0"/>
              <a:t>Railways work the greater wonders in the steppe, because they directly replace horse and camel mobility, the road stage of development having here been omitted. As we consider this rapid review of the broader currents of history, does not a certain persistence of geographical relationship become evident ? ????????????????</a:t>
            </a:r>
          </a:p>
        </p:txBody>
      </p:sp>
    </p:spTree>
    <p:extLst>
      <p:ext uri="{BB962C8B-B14F-4D97-AF65-F5344CB8AC3E}">
        <p14:creationId xmlns:p14="http://schemas.microsoft.com/office/powerpoint/2010/main" val="104913556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206063"/>
            <a:ext cx="10515600" cy="1094703"/>
          </a:xfrm>
        </p:spPr>
        <p:txBody>
          <a:bodyPr/>
          <a:lstStyle/>
          <a:p>
            <a:r>
              <a:rPr lang="en-GB" dirty="0">
                <a:latin typeface="Times New Roman" panose="02020603050405020304" pitchFamily="18" charset="0"/>
                <a:cs typeface="Times New Roman" panose="02020603050405020304" pitchFamily="18" charset="0"/>
              </a:rPr>
              <a:t>  continued….</a:t>
            </a:r>
            <a:endParaRPr lang="en-GB" sz="4400" b="1" dirty="0">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sz="quarter" idx="13"/>
          </p:nvPr>
        </p:nvSpPr>
        <p:spPr>
          <a:xfrm>
            <a:off x="0" y="1197735"/>
            <a:ext cx="12192000" cy="5447765"/>
          </a:xfrm>
        </p:spPr>
        <p:txBody>
          <a:bodyPr>
            <a:normAutofit/>
          </a:bodyPr>
          <a:lstStyle/>
          <a:p>
            <a:pPr marL="0" indent="0" algn="just">
              <a:buNone/>
            </a:pPr>
            <a:r>
              <a:rPr lang="en-US" sz="4000" cap="none" dirty="0"/>
              <a:t>Is not the pivot region of the world's politics that vast area of Euro-Asia which is inaccessible to ships, but in antiquity lay open to the horse-riding nomads, and is to-day about to be covered with a network of railways? ??????????????????? </a:t>
            </a:r>
          </a:p>
        </p:txBody>
      </p:sp>
    </p:spTree>
    <p:extLst>
      <p:ext uri="{BB962C8B-B14F-4D97-AF65-F5344CB8AC3E}">
        <p14:creationId xmlns:p14="http://schemas.microsoft.com/office/powerpoint/2010/main" val="227660128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206063"/>
            <a:ext cx="10515600" cy="1094703"/>
          </a:xfrm>
        </p:spPr>
        <p:txBody>
          <a:bodyPr/>
          <a:lstStyle/>
          <a:p>
            <a:r>
              <a:rPr lang="en-GB" dirty="0">
                <a:latin typeface="Times New Roman" panose="02020603050405020304" pitchFamily="18" charset="0"/>
                <a:cs typeface="Times New Roman" panose="02020603050405020304" pitchFamily="18" charset="0"/>
              </a:rPr>
              <a:t>  continued….</a:t>
            </a:r>
            <a:endParaRPr lang="en-GB" sz="4400" b="1" dirty="0">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sz="quarter" idx="13"/>
          </p:nvPr>
        </p:nvSpPr>
        <p:spPr>
          <a:xfrm>
            <a:off x="0" y="1197735"/>
            <a:ext cx="12192000" cy="5447765"/>
          </a:xfrm>
        </p:spPr>
        <p:txBody>
          <a:bodyPr>
            <a:normAutofit/>
          </a:bodyPr>
          <a:lstStyle/>
          <a:p>
            <a:pPr marL="0" indent="0" algn="just">
              <a:buNone/>
            </a:pPr>
            <a:r>
              <a:rPr lang="en-US" sz="4000" cap="none" dirty="0"/>
              <a:t>Outside the pivot area, </a:t>
            </a:r>
            <a:r>
              <a:rPr lang="en-US" sz="4000" b="1" u="sng" cap="none" dirty="0"/>
              <a:t>in a great inner crescent</a:t>
            </a:r>
            <a:r>
              <a:rPr lang="en-US" sz="4000" cap="none" dirty="0"/>
              <a:t>, are Germany, Austria, Turkey, India, and China, and </a:t>
            </a:r>
            <a:r>
              <a:rPr lang="en-US" sz="4000" b="1" u="sng" cap="none" dirty="0"/>
              <a:t>in an outer crescent</a:t>
            </a:r>
            <a:r>
              <a:rPr lang="en-US" sz="4000" cap="none" dirty="0"/>
              <a:t>, Britain, South Africa, Australia, the United States, Canada, and Japan. </a:t>
            </a:r>
            <a:r>
              <a:rPr lang="en-US" sz="4000" u="sng" cap="none" dirty="0"/>
              <a:t>In the present condition of the balance of power, the pivot state, Russia</a:t>
            </a:r>
            <a:r>
              <a:rPr lang="en-US" sz="4000" cap="none" dirty="0"/>
              <a:t>, is not equivalent to the peripheral states, and there is room for an </a:t>
            </a:r>
            <a:r>
              <a:rPr lang="en-US" sz="4000" cap="none" dirty="0" err="1"/>
              <a:t>equi</a:t>
            </a:r>
            <a:r>
              <a:rPr lang="en-US" sz="4000" cap="none" dirty="0"/>
              <a:t>-</a:t>
            </a:r>
          </a:p>
          <a:p>
            <a:pPr marL="0" indent="0" algn="just">
              <a:buNone/>
            </a:pPr>
            <a:r>
              <a:rPr lang="en-US" sz="4000" cap="none" dirty="0"/>
              <a:t>poise in France. ???????????</a:t>
            </a:r>
          </a:p>
        </p:txBody>
      </p:sp>
    </p:spTree>
    <p:extLst>
      <p:ext uri="{BB962C8B-B14F-4D97-AF65-F5344CB8AC3E}">
        <p14:creationId xmlns:p14="http://schemas.microsoft.com/office/powerpoint/2010/main" val="254770805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206063"/>
            <a:ext cx="10515600" cy="1094703"/>
          </a:xfrm>
        </p:spPr>
        <p:txBody>
          <a:bodyPr/>
          <a:lstStyle/>
          <a:p>
            <a:r>
              <a:rPr lang="en-GB" dirty="0">
                <a:latin typeface="Times New Roman" panose="02020603050405020304" pitchFamily="18" charset="0"/>
                <a:cs typeface="Times New Roman" panose="02020603050405020304" pitchFamily="18" charset="0"/>
              </a:rPr>
              <a:t>  continued….</a:t>
            </a:r>
            <a:endParaRPr lang="en-GB" sz="4400" b="1" dirty="0">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sz="quarter" idx="13"/>
          </p:nvPr>
        </p:nvSpPr>
        <p:spPr>
          <a:xfrm>
            <a:off x="0" y="1197735"/>
            <a:ext cx="12192000" cy="5447765"/>
          </a:xfrm>
        </p:spPr>
        <p:txBody>
          <a:bodyPr>
            <a:normAutofit/>
          </a:bodyPr>
          <a:lstStyle/>
          <a:p>
            <a:pPr marL="0" indent="0" algn="just">
              <a:buNone/>
            </a:pPr>
            <a:r>
              <a:rPr lang="en-US" sz="4000" cap="none" dirty="0"/>
              <a:t>The oversetting of the balance of power in favour of the pivot state, resulting in its expansion over the marginal lands of Euro-Asia, would permit of the use of vast continental resources for fleet-building, and the empire of the world would then be in sight. This might happen if Germany were to ally herself with Russia. ?????????????</a:t>
            </a:r>
          </a:p>
        </p:txBody>
      </p:sp>
    </p:spTree>
    <p:extLst>
      <p:ext uri="{BB962C8B-B14F-4D97-AF65-F5344CB8AC3E}">
        <p14:creationId xmlns:p14="http://schemas.microsoft.com/office/powerpoint/2010/main" val="61864050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206063"/>
            <a:ext cx="10515600" cy="1094703"/>
          </a:xfrm>
        </p:spPr>
        <p:txBody>
          <a:bodyPr/>
          <a:lstStyle/>
          <a:p>
            <a:r>
              <a:rPr lang="en-GB" dirty="0">
                <a:latin typeface="Times New Roman" panose="02020603050405020304" pitchFamily="18" charset="0"/>
                <a:cs typeface="Times New Roman" panose="02020603050405020304" pitchFamily="18" charset="0"/>
              </a:rPr>
              <a:t>  continued….</a:t>
            </a:r>
            <a:endParaRPr lang="en-GB" sz="4400" b="1" dirty="0">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sz="quarter" idx="13"/>
          </p:nvPr>
        </p:nvSpPr>
        <p:spPr>
          <a:xfrm>
            <a:off x="0" y="1197735"/>
            <a:ext cx="12192000" cy="5447765"/>
          </a:xfrm>
        </p:spPr>
        <p:txBody>
          <a:bodyPr>
            <a:normAutofit fontScale="92500"/>
          </a:bodyPr>
          <a:lstStyle/>
          <a:p>
            <a:pPr marL="0" indent="0" algn="just">
              <a:buNone/>
            </a:pPr>
            <a:r>
              <a:rPr lang="en-US" sz="4000" cap="none" dirty="0"/>
              <a:t>The development of the vast potentialities of South America might have a decisive influence upon the system. The particular combinations of power brought into balance are not material; my contention is that from a geographical point of view they are likely to rotate round the pivot state, which is always likely to be great, but with limited mobility as compared with the surrounding marginal and insular powers. </a:t>
            </a:r>
          </a:p>
        </p:txBody>
      </p:sp>
    </p:spTree>
    <p:extLst>
      <p:ext uri="{BB962C8B-B14F-4D97-AF65-F5344CB8AC3E}">
        <p14:creationId xmlns:p14="http://schemas.microsoft.com/office/powerpoint/2010/main" val="265016858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206063"/>
            <a:ext cx="10515600" cy="1094703"/>
          </a:xfrm>
        </p:spPr>
        <p:txBody>
          <a:bodyPr/>
          <a:lstStyle/>
          <a:p>
            <a:r>
              <a:rPr lang="en-GB" dirty="0">
                <a:latin typeface="Times New Roman" panose="02020603050405020304" pitchFamily="18" charset="0"/>
                <a:cs typeface="Times New Roman" panose="02020603050405020304" pitchFamily="18" charset="0"/>
              </a:rPr>
              <a:t>  continued….</a:t>
            </a:r>
            <a:endParaRPr lang="en-GB" sz="4400" b="1" dirty="0">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sz="quarter" idx="13"/>
          </p:nvPr>
        </p:nvSpPr>
        <p:spPr>
          <a:xfrm>
            <a:off x="0" y="1197735"/>
            <a:ext cx="12192000" cy="5447765"/>
          </a:xfrm>
        </p:spPr>
        <p:txBody>
          <a:bodyPr>
            <a:normAutofit/>
          </a:bodyPr>
          <a:lstStyle/>
          <a:p>
            <a:pPr marL="0" indent="0" algn="just">
              <a:buNone/>
            </a:pPr>
            <a:r>
              <a:rPr lang="en-US" sz="4000" cap="none" dirty="0"/>
              <a:t>The actual balance of political power at any given time is, of course, the product, on the one hand, of geographical conditions, both economic and strategic, and, on the other hand, of the relative number, virility, equipment, and organization of the competing peoples. The geographical quantities in the calculations are more measurable than the more nearly constant than human. </a:t>
            </a:r>
          </a:p>
        </p:txBody>
      </p:sp>
    </p:spTree>
    <p:extLst>
      <p:ext uri="{BB962C8B-B14F-4D97-AF65-F5344CB8AC3E}">
        <p14:creationId xmlns:p14="http://schemas.microsoft.com/office/powerpoint/2010/main" val="356667656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206063"/>
            <a:ext cx="10515600" cy="1094703"/>
          </a:xfrm>
        </p:spPr>
        <p:txBody>
          <a:bodyPr/>
          <a:lstStyle/>
          <a:p>
            <a:r>
              <a:rPr lang="en-GB" dirty="0">
                <a:latin typeface="Times New Roman" panose="02020603050405020304" pitchFamily="18" charset="0"/>
                <a:cs typeface="Times New Roman" panose="02020603050405020304" pitchFamily="18" charset="0"/>
              </a:rPr>
              <a:t>  continued….</a:t>
            </a:r>
            <a:endParaRPr lang="en-GB" sz="4400" b="1" dirty="0">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sz="quarter" idx="13"/>
          </p:nvPr>
        </p:nvSpPr>
        <p:spPr>
          <a:xfrm>
            <a:off x="0" y="1197735"/>
            <a:ext cx="12192000" cy="5447765"/>
          </a:xfrm>
        </p:spPr>
        <p:txBody>
          <a:bodyPr>
            <a:normAutofit/>
          </a:bodyPr>
          <a:lstStyle/>
          <a:p>
            <a:pPr marL="0" indent="0" algn="just">
              <a:buNone/>
            </a:pPr>
            <a:r>
              <a:rPr lang="en-US" sz="4000" cap="none" dirty="0"/>
              <a:t>Hence we should expect to find our formula apply equally to past history and to present politics. </a:t>
            </a:r>
          </a:p>
        </p:txBody>
      </p:sp>
    </p:spTree>
    <p:extLst>
      <p:ext uri="{BB962C8B-B14F-4D97-AF65-F5344CB8AC3E}">
        <p14:creationId xmlns:p14="http://schemas.microsoft.com/office/powerpoint/2010/main" val="171204800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206063"/>
            <a:ext cx="10515600" cy="1094703"/>
          </a:xfrm>
        </p:spPr>
        <p:txBody>
          <a:bodyPr/>
          <a:lstStyle/>
          <a:p>
            <a:r>
              <a:rPr lang="en-GB" dirty="0">
                <a:latin typeface="Times New Roman" panose="02020603050405020304" pitchFamily="18" charset="0"/>
                <a:cs typeface="Times New Roman" panose="02020603050405020304" pitchFamily="18" charset="0"/>
              </a:rPr>
              <a:t>  continued….</a:t>
            </a:r>
            <a:endParaRPr lang="en-GB" sz="4400" b="1" dirty="0">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sz="quarter" idx="13"/>
          </p:nvPr>
        </p:nvSpPr>
        <p:spPr>
          <a:xfrm>
            <a:off x="0" y="1197735"/>
            <a:ext cx="12192000" cy="5447765"/>
          </a:xfrm>
        </p:spPr>
        <p:txBody>
          <a:bodyPr>
            <a:normAutofit/>
          </a:bodyPr>
          <a:lstStyle/>
          <a:p>
            <a:pPr marL="0" indent="0" algn="just">
              <a:buNone/>
            </a:pPr>
            <a:r>
              <a:rPr lang="en-US" sz="4000" cap="none" dirty="0"/>
              <a:t>Analysis: </a:t>
            </a:r>
          </a:p>
          <a:p>
            <a:pPr marL="0" indent="0" algn="just">
              <a:buNone/>
            </a:pPr>
            <a:r>
              <a:rPr lang="en-US" sz="4000" cap="none" dirty="0"/>
              <a:t> </a:t>
            </a:r>
          </a:p>
          <a:p>
            <a:pPr marL="0" indent="0" algn="just">
              <a:buNone/>
            </a:pPr>
            <a:endParaRPr lang="en-US" sz="4000" cap="none" dirty="0"/>
          </a:p>
        </p:txBody>
      </p:sp>
    </p:spTree>
    <p:extLst>
      <p:ext uri="{BB962C8B-B14F-4D97-AF65-F5344CB8AC3E}">
        <p14:creationId xmlns:p14="http://schemas.microsoft.com/office/powerpoint/2010/main" val="253095074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206063"/>
            <a:ext cx="10515600" cy="1094703"/>
          </a:xfrm>
        </p:spPr>
        <p:txBody>
          <a:bodyPr/>
          <a:lstStyle/>
          <a:p>
            <a:r>
              <a:rPr lang="en-GB" dirty="0">
                <a:latin typeface="Times New Roman" panose="02020603050405020304" pitchFamily="18" charset="0"/>
                <a:cs typeface="Times New Roman" panose="02020603050405020304" pitchFamily="18" charset="0"/>
              </a:rPr>
              <a:t>  continued….</a:t>
            </a:r>
            <a:endParaRPr lang="en-GB" sz="4400" b="1" dirty="0">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sz="quarter" idx="13"/>
          </p:nvPr>
        </p:nvSpPr>
        <p:spPr>
          <a:xfrm>
            <a:off x="0" y="1197735"/>
            <a:ext cx="12192000" cy="5447765"/>
          </a:xfrm>
        </p:spPr>
        <p:txBody>
          <a:bodyPr>
            <a:normAutofit/>
          </a:bodyPr>
          <a:lstStyle/>
          <a:p>
            <a:pPr marL="0" indent="0" algn="just">
              <a:buNone/>
            </a:pPr>
            <a:r>
              <a:rPr lang="en-US" sz="4000" u="sng" cap="none" dirty="0"/>
              <a:t>But the opening of the twentieth century </a:t>
            </a:r>
            <a:r>
              <a:rPr lang="en-US" sz="4000" cap="none" dirty="0"/>
              <a:t>is appropriate as the end of a great historic epoch, not merely on account of this achievement, great though it be. In Europe, North America, South America, Africa, and Australasia there is scarcely a region left for the pegging out of a claim of ownership, unless as the result of a war between civilized or half-civilized powers.  </a:t>
            </a:r>
            <a:endParaRPr lang="en-GB" sz="1800" cap="none"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35487200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206063"/>
            <a:ext cx="10515600" cy="1094703"/>
          </a:xfrm>
        </p:spPr>
        <p:txBody>
          <a:bodyPr/>
          <a:lstStyle/>
          <a:p>
            <a:r>
              <a:rPr lang="en-GB" dirty="0">
                <a:latin typeface="Times New Roman" panose="02020603050405020304" pitchFamily="18" charset="0"/>
                <a:cs typeface="Times New Roman" panose="02020603050405020304" pitchFamily="18" charset="0"/>
              </a:rPr>
              <a:t>  continued….</a:t>
            </a:r>
            <a:endParaRPr lang="en-GB" sz="4400" b="1" dirty="0">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sz="quarter" idx="13"/>
          </p:nvPr>
        </p:nvSpPr>
        <p:spPr>
          <a:xfrm>
            <a:off x="0" y="1197735"/>
            <a:ext cx="12192000" cy="5447765"/>
          </a:xfrm>
        </p:spPr>
        <p:txBody>
          <a:bodyPr>
            <a:normAutofit fontScale="92500" lnSpcReduction="20000"/>
          </a:bodyPr>
          <a:lstStyle/>
          <a:p>
            <a:pPr marL="0" indent="0" algn="just">
              <a:buNone/>
            </a:pPr>
            <a:r>
              <a:rPr lang="en-US" sz="4000" cap="none" dirty="0"/>
              <a:t>It appears to me, therefore, that in the present decade we are for the first time in a position to attempt, with some degree of completeness, a correlation between the larger geographical and the larger historical generalizations. </a:t>
            </a:r>
          </a:p>
          <a:p>
            <a:pPr marL="0" indent="0" algn="just">
              <a:buNone/>
            </a:pPr>
            <a:r>
              <a:rPr lang="en-US" sz="4000" cap="none" dirty="0"/>
              <a:t>For the first time we can perceive something of the real proportion of features and events on the stage of the whole world, and may seek a formula which shall express certain aspects, at any rate, of geographical causation in universal history. </a:t>
            </a:r>
            <a:endParaRPr lang="en-GB" sz="1800" cap="none"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11302502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206063"/>
            <a:ext cx="10515600" cy="1094703"/>
          </a:xfrm>
        </p:spPr>
        <p:txBody>
          <a:bodyPr/>
          <a:lstStyle/>
          <a:p>
            <a:r>
              <a:rPr lang="en-GB" dirty="0">
                <a:latin typeface="Times New Roman" panose="02020603050405020304" pitchFamily="18" charset="0"/>
                <a:cs typeface="Times New Roman" panose="02020603050405020304" pitchFamily="18" charset="0"/>
              </a:rPr>
              <a:t>  continued….</a:t>
            </a:r>
            <a:endParaRPr lang="en-GB" sz="4400" b="1" dirty="0">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sz="quarter" idx="13"/>
          </p:nvPr>
        </p:nvSpPr>
        <p:spPr>
          <a:xfrm>
            <a:off x="0" y="1197735"/>
            <a:ext cx="12192000" cy="5447765"/>
          </a:xfrm>
        </p:spPr>
        <p:txBody>
          <a:bodyPr>
            <a:normAutofit/>
          </a:bodyPr>
          <a:lstStyle/>
          <a:p>
            <a:pPr marL="0" indent="0" algn="just">
              <a:buNone/>
            </a:pPr>
            <a:r>
              <a:rPr lang="en-US" sz="4000" cap="none" dirty="0"/>
              <a:t>I propose this evening describing those physical features of the world which I believe to have been most coercive of human action, and presenting some of the chief phases of history as organically connected with them, even in the ages when they were unknown to geography. My concern is with the general physical control, rather than the causes of universal history. </a:t>
            </a:r>
            <a:endParaRPr lang="en-GB" sz="1800" cap="none"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74225447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206063"/>
            <a:ext cx="10515600" cy="1094703"/>
          </a:xfrm>
        </p:spPr>
        <p:txBody>
          <a:bodyPr/>
          <a:lstStyle/>
          <a:p>
            <a:r>
              <a:rPr lang="en-GB" dirty="0">
                <a:latin typeface="Times New Roman" panose="02020603050405020304" pitchFamily="18" charset="0"/>
                <a:cs typeface="Times New Roman" panose="02020603050405020304" pitchFamily="18" charset="0"/>
              </a:rPr>
              <a:t>  continued….</a:t>
            </a:r>
            <a:endParaRPr lang="en-GB" sz="4400" b="1" dirty="0">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sz="quarter" idx="13"/>
          </p:nvPr>
        </p:nvSpPr>
        <p:spPr>
          <a:xfrm>
            <a:off x="0" y="1197735"/>
            <a:ext cx="12192000" cy="5447765"/>
          </a:xfrm>
        </p:spPr>
        <p:txBody>
          <a:bodyPr>
            <a:normAutofit fontScale="92500" lnSpcReduction="20000"/>
          </a:bodyPr>
          <a:lstStyle/>
          <a:p>
            <a:pPr marL="0" indent="0" algn="just">
              <a:buNone/>
            </a:pPr>
            <a:r>
              <a:rPr lang="en-US" sz="4000" b="1" u="sng" cap="none" dirty="0"/>
              <a:t>The continuous land-mass of Euro-Asia </a:t>
            </a:r>
            <a:r>
              <a:rPr lang="en-US" sz="4000" cap="none" dirty="0"/>
              <a:t>thus included between the ocean and the desert measures 21,000,000 square miles, or half of all the land on the globe, if we exclude from reckoning the deserts of Sahara and Arabia. On the other hand, Euro-Asia is characterized by a very remarkable distribution of river drainage In other words, we have in this immense area all the conditions for the maintenance of a sparse, but in the aggregate considerable, population of horse-riding and camel-riding nomads</a:t>
            </a:r>
            <a:endParaRPr lang="en-GB" sz="1800" cap="none"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874417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206063"/>
            <a:ext cx="10515600" cy="1094703"/>
          </a:xfrm>
        </p:spPr>
        <p:txBody>
          <a:bodyPr/>
          <a:lstStyle/>
          <a:p>
            <a:r>
              <a:rPr lang="en-GB" dirty="0">
                <a:latin typeface="Times New Roman" panose="02020603050405020304" pitchFamily="18" charset="0"/>
                <a:cs typeface="Times New Roman" panose="02020603050405020304" pitchFamily="18" charset="0"/>
              </a:rPr>
              <a:t>  continued….</a:t>
            </a:r>
            <a:endParaRPr lang="en-GB" sz="4400" b="1" dirty="0">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sz="quarter" idx="13"/>
          </p:nvPr>
        </p:nvSpPr>
        <p:spPr>
          <a:xfrm>
            <a:off x="0" y="1197735"/>
            <a:ext cx="12192000" cy="5447765"/>
          </a:xfrm>
        </p:spPr>
        <p:txBody>
          <a:bodyPr>
            <a:normAutofit fontScale="92500" lnSpcReduction="20000"/>
          </a:bodyPr>
          <a:lstStyle/>
          <a:p>
            <a:pPr marL="0" indent="0" algn="just">
              <a:buNone/>
            </a:pPr>
            <a:r>
              <a:rPr lang="en-US" sz="4000" b="1" u="sng" cap="none" dirty="0"/>
              <a:t>The conception of Euro-Asia </a:t>
            </a:r>
            <a:r>
              <a:rPr lang="en-US" sz="4000" cap="none" dirty="0"/>
              <a:t>to which we thus attain is that of a continuous land, ice-girt in the north, water-girt elsewhere, measuring 21 million square miles… To east, south, and west of </a:t>
            </a:r>
            <a:r>
              <a:rPr lang="en-US" sz="4000" b="1" u="sng" cap="none" dirty="0"/>
              <a:t>this heart-land </a:t>
            </a:r>
            <a:r>
              <a:rPr lang="en-US" sz="4000" cap="none" dirty="0"/>
              <a:t>are marginal regions, ranged in a vast crescent, accessible to shipmen. According to physical conformation, these regions are four in number, and it is not a little remarkable that in a general way they respectively coincide with the spheres of the four great religions-Buddhism, </a:t>
            </a:r>
            <a:r>
              <a:rPr lang="en-US" sz="4000" cap="none" dirty="0" err="1"/>
              <a:t>Brahminism</a:t>
            </a:r>
            <a:r>
              <a:rPr lang="en-US" sz="4000" cap="none" dirty="0"/>
              <a:t>, </a:t>
            </a:r>
            <a:r>
              <a:rPr lang="en-US" sz="4000" cap="none" dirty="0" err="1"/>
              <a:t>Mahometanism</a:t>
            </a:r>
            <a:r>
              <a:rPr lang="en-US" sz="4000" cap="none" dirty="0"/>
              <a:t>, and Christianity. </a:t>
            </a:r>
            <a:endParaRPr lang="en-GB" sz="1800" cap="none"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5946270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206063"/>
            <a:ext cx="10515600" cy="1094703"/>
          </a:xfrm>
        </p:spPr>
        <p:txBody>
          <a:bodyPr/>
          <a:lstStyle/>
          <a:p>
            <a:r>
              <a:rPr lang="en-GB" dirty="0">
                <a:latin typeface="Times New Roman" panose="02020603050405020304" pitchFamily="18" charset="0"/>
                <a:cs typeface="Times New Roman" panose="02020603050405020304" pitchFamily="18" charset="0"/>
              </a:rPr>
              <a:t>  continued….</a:t>
            </a:r>
            <a:endParaRPr lang="en-GB" sz="4400" b="1" dirty="0">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sz="quarter" idx="13"/>
          </p:nvPr>
        </p:nvSpPr>
        <p:spPr>
          <a:xfrm>
            <a:off x="0" y="1197735"/>
            <a:ext cx="12192000" cy="5447765"/>
          </a:xfrm>
        </p:spPr>
        <p:txBody>
          <a:bodyPr>
            <a:normAutofit fontScale="92500"/>
          </a:bodyPr>
          <a:lstStyle/>
          <a:p>
            <a:pPr marL="0" indent="0" algn="just">
              <a:buNone/>
            </a:pPr>
            <a:r>
              <a:rPr lang="en-US" sz="4000" b="1" u="sng" cap="none" dirty="0"/>
              <a:t>The first two </a:t>
            </a:r>
            <a:r>
              <a:rPr lang="en-US" sz="4000" cap="none" dirty="0"/>
              <a:t>are the monsoon lands, turned the one towards the Pacific, and the other towards the Indian ocean. </a:t>
            </a:r>
            <a:r>
              <a:rPr lang="en-US" sz="4000" b="1" u="sng" cap="none" dirty="0"/>
              <a:t>The fourth </a:t>
            </a:r>
            <a:r>
              <a:rPr lang="en-US" sz="4000" cap="none" dirty="0"/>
              <a:t>is Europe, watered by the Atlantic rains from the west. These three together, measuring less than 7 million square miles, have more than 1000 million people, or two-thirds of the world population” </a:t>
            </a:r>
            <a:r>
              <a:rPr lang="en-US" sz="4000" b="1" u="sng" cap="none" dirty="0"/>
              <a:t>The third, </a:t>
            </a:r>
            <a:r>
              <a:rPr lang="en-US" sz="4000" cap="none" dirty="0"/>
              <a:t>coinciding with the land of the Five Seas, or, as it is more often described, the Nearer East… </a:t>
            </a:r>
          </a:p>
        </p:txBody>
      </p:sp>
    </p:spTree>
    <p:extLst>
      <p:ext uri="{BB962C8B-B14F-4D97-AF65-F5344CB8AC3E}">
        <p14:creationId xmlns:p14="http://schemas.microsoft.com/office/powerpoint/2010/main" val="173490522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206063"/>
            <a:ext cx="10515600" cy="1094703"/>
          </a:xfrm>
        </p:spPr>
        <p:txBody>
          <a:bodyPr/>
          <a:lstStyle/>
          <a:p>
            <a:r>
              <a:rPr lang="en-GB" dirty="0">
                <a:latin typeface="Times New Roman" panose="02020603050405020304" pitchFamily="18" charset="0"/>
                <a:cs typeface="Times New Roman" panose="02020603050405020304" pitchFamily="18" charset="0"/>
              </a:rPr>
              <a:t>  continued….</a:t>
            </a:r>
            <a:endParaRPr lang="en-GB" sz="4400" b="1" dirty="0">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sz="quarter" idx="13"/>
          </p:nvPr>
        </p:nvSpPr>
        <p:spPr>
          <a:xfrm>
            <a:off x="0" y="1197735"/>
            <a:ext cx="12192000" cy="5447765"/>
          </a:xfrm>
        </p:spPr>
        <p:txBody>
          <a:bodyPr>
            <a:normAutofit/>
          </a:bodyPr>
          <a:lstStyle/>
          <a:p>
            <a:pPr marL="0" indent="0" algn="just">
              <a:buNone/>
            </a:pPr>
            <a:r>
              <a:rPr lang="en-US" sz="4000" cap="none" dirty="0"/>
              <a:t>Britain, Canada, the United States, South Africa, Australia, and Japan are now </a:t>
            </a:r>
            <a:r>
              <a:rPr lang="en-US" sz="4000" b="1" u="sng" cap="none" dirty="0"/>
              <a:t>a ring of outer and insular bases </a:t>
            </a:r>
            <a:r>
              <a:rPr lang="en-US" sz="4000" cap="none" dirty="0"/>
              <a:t>for sea-power and commerce, inaccessible to the land-power of Euro-Asia. But the land power still remains, and recent events have again in- creased its significance.. </a:t>
            </a:r>
          </a:p>
          <a:p>
            <a:pPr marL="0" indent="0" algn="just">
              <a:buNone/>
            </a:pPr>
            <a:endParaRPr lang="en-GB" sz="1800" cap="none"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01175776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206063"/>
            <a:ext cx="10515600" cy="1094703"/>
          </a:xfrm>
        </p:spPr>
        <p:txBody>
          <a:bodyPr/>
          <a:lstStyle/>
          <a:p>
            <a:r>
              <a:rPr lang="en-GB" dirty="0">
                <a:latin typeface="Times New Roman" panose="02020603050405020304" pitchFamily="18" charset="0"/>
                <a:cs typeface="Times New Roman" panose="02020603050405020304" pitchFamily="18" charset="0"/>
              </a:rPr>
              <a:t>  continued….</a:t>
            </a:r>
            <a:endParaRPr lang="en-GB" sz="4400" b="1" dirty="0">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sz="quarter" idx="13"/>
          </p:nvPr>
        </p:nvSpPr>
        <p:spPr>
          <a:xfrm>
            <a:off x="0" y="1197735"/>
            <a:ext cx="12192000" cy="5447765"/>
          </a:xfrm>
        </p:spPr>
        <p:txBody>
          <a:bodyPr>
            <a:normAutofit fontScale="92500"/>
          </a:bodyPr>
          <a:lstStyle/>
          <a:p>
            <a:pPr marL="0" indent="0" algn="just">
              <a:buNone/>
            </a:pPr>
            <a:r>
              <a:rPr lang="en-US" sz="4000" cap="none" dirty="0"/>
              <a:t> A generation ago steam and the Suez canal appeared to have increased the mobility of sea-power relatively to land-power. Railways acted chiefly as feeders to ocean-going commerce. But trans-continental railways are now transmuting the conditions of land-power, and nowhere can they have such effect as in the closed heart-land of Euro- Asia, in vast areas of which neither timber nor accessible stone was available for road-making. </a:t>
            </a:r>
          </a:p>
        </p:txBody>
      </p:sp>
    </p:spTree>
    <p:extLst>
      <p:ext uri="{BB962C8B-B14F-4D97-AF65-F5344CB8AC3E}">
        <p14:creationId xmlns:p14="http://schemas.microsoft.com/office/powerpoint/2010/main" val="1692588800"/>
      </p:ext>
    </p:extLst>
  </p:cSld>
  <p:clrMapOvr>
    <a:masterClrMapping/>
  </p:clrMapOvr>
</p:sld>
</file>

<file path=ppt/theme/theme1.xml><?xml version="1.0" encoding="utf-8"?>
<a:theme xmlns:a="http://schemas.openxmlformats.org/drawingml/2006/main" name="Droplet">
  <a:themeElements>
    <a:clrScheme name="Droplet">
      <a:dk1>
        <a:sysClr val="windowText" lastClr="000000"/>
      </a:dk1>
      <a:lt1>
        <a:sysClr val="window" lastClr="FFFFFF"/>
      </a:lt1>
      <a:dk2>
        <a:srgbClr val="355071"/>
      </a:dk2>
      <a:lt2>
        <a:srgbClr val="AABED7"/>
      </a:lt2>
      <a:accent1>
        <a:srgbClr val="2FA3EE"/>
      </a:accent1>
      <a:accent2>
        <a:srgbClr val="4BCAAD"/>
      </a:accent2>
      <a:accent3>
        <a:srgbClr val="86C157"/>
      </a:accent3>
      <a:accent4>
        <a:srgbClr val="D99C3F"/>
      </a:accent4>
      <a:accent5>
        <a:srgbClr val="CE6633"/>
      </a:accent5>
      <a:accent6>
        <a:srgbClr val="A35DD1"/>
      </a:accent6>
      <a:hlink>
        <a:srgbClr val="56BCFE"/>
      </a:hlink>
      <a:folHlink>
        <a:srgbClr val="97C5E3"/>
      </a:folHlink>
    </a:clrScheme>
    <a:fontScheme name="Droplet">
      <a:majorFont>
        <a:latin typeface="Tw Cen MT" panose="020B0602020104020603"/>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Tw Cen MT" panose="020B0602020104020603"/>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Droplet">
      <a:fillStyleLst>
        <a:solidFill>
          <a:schemeClr val="phClr"/>
        </a:solidFill>
        <a:solidFill>
          <a:schemeClr val="phClr">
            <a:tint val="69000"/>
            <a:satMod val="105000"/>
            <a:lumMod val="110000"/>
          </a:schemeClr>
        </a:solidFill>
        <a:gradFill rotWithShape="1">
          <a:gsLst>
            <a:gs pos="0">
              <a:schemeClr val="phClr">
                <a:tint val="94000"/>
                <a:satMod val="100000"/>
                <a:lumMod val="108000"/>
              </a:schemeClr>
            </a:gs>
            <a:gs pos="50000">
              <a:schemeClr val="phClr">
                <a:tint val="98000"/>
                <a:shade val="100000"/>
                <a:satMod val="100000"/>
                <a:lumMod val="100000"/>
              </a:schemeClr>
            </a:gs>
            <a:gs pos="100000">
              <a:schemeClr val="phClr">
                <a:shade val="72000"/>
                <a:satMod val="120000"/>
                <a:lumMod val="100000"/>
              </a:schemeClr>
            </a:gs>
          </a:gsLst>
          <a:lin ang="5400000" scaled="0"/>
        </a:gradFill>
      </a:fillStyleLst>
      <a:lnStyleLst>
        <a:ln w="9525" cap="flat" cmpd="sng" algn="ctr">
          <a:solidFill>
            <a:schemeClr val="phClr">
              <a:shade val="60000"/>
            </a:schemeClr>
          </a:solidFill>
          <a:prstDash val="solid"/>
        </a:ln>
        <a:ln w="15875" cap="flat" cmpd="sng" algn="ctr">
          <a:solidFill>
            <a:schemeClr val="phClr"/>
          </a:solidFill>
          <a:prstDash val="solid"/>
        </a:ln>
        <a:ln w="22225" cap="flat" cmpd="sng" algn="ctr">
          <a:solidFill>
            <a:schemeClr val="phClr"/>
          </a:solidFill>
          <a:prstDash val="solid"/>
        </a:ln>
      </a:lnStyleLst>
      <a:effectStyleLst>
        <a:effectStyle>
          <a:effectLst/>
        </a:effectStyle>
        <a:effectStyle>
          <a:effectLst>
            <a:outerShdw blurRad="50800" dist="25400" dir="5400000" rotWithShape="0">
              <a:srgbClr val="000000">
                <a:alpha val="28000"/>
              </a:srgbClr>
            </a:outerShdw>
          </a:effectLst>
        </a:effectStyle>
        <a:effectStyle>
          <a:effectLst>
            <a:outerShdw blurRad="63500" dist="25400" dir="5400000" algn="ctr" rotWithShape="0">
              <a:srgbClr val="000000">
                <a:alpha val="69000"/>
              </a:srgbClr>
            </a:outerShdw>
          </a:effectLst>
          <a:scene3d>
            <a:camera prst="orthographicFront">
              <a:rot lat="0" lon="0" rev="0"/>
            </a:camera>
            <a:lightRig rig="balanced" dir="t">
              <a:rot lat="0" lon="0" rev="1200000"/>
            </a:lightRig>
          </a:scene3d>
          <a:sp3d prstMaterial="plastic">
            <a:bevelT w="25400" h="25400"/>
          </a:sp3d>
        </a:effectStyle>
      </a:effectStyleLst>
      <a:bgFillStyleLst>
        <a:solidFill>
          <a:schemeClr val="phClr"/>
        </a:solidFill>
        <a:gradFill rotWithShape="1">
          <a:gsLst>
            <a:gs pos="0">
              <a:schemeClr val="phClr">
                <a:tint val="90000"/>
                <a:lumMod val="110000"/>
              </a:schemeClr>
            </a:gs>
            <a:gs pos="100000">
              <a:schemeClr val="phClr">
                <a:shade val="64000"/>
                <a:lumMod val="88000"/>
              </a:schemeClr>
            </a:gs>
          </a:gsLst>
          <a:lin ang="5400000" scaled="0"/>
        </a:gradFill>
        <a:gradFill rotWithShape="1">
          <a:gsLst>
            <a:gs pos="0">
              <a:schemeClr val="phClr">
                <a:tint val="84000"/>
                <a:shade val="100000"/>
                <a:hueMod val="130000"/>
                <a:satMod val="150000"/>
                <a:lumMod val="112000"/>
              </a:schemeClr>
            </a:gs>
            <a:gs pos="100000">
              <a:schemeClr val="phClr">
                <a:shade val="92000"/>
                <a:satMod val="140000"/>
                <a:lumMod val="110000"/>
              </a:schemeClr>
            </a:gs>
          </a:gsLst>
          <a:lin ang="5400000" scaled="0"/>
        </a:gradFill>
      </a:bgFillStyleLst>
    </a:fmtScheme>
  </a:themeElements>
  <a:objectDefaults/>
  <a:extraClrSchemeLst/>
  <a:extLst>
    <a:ext uri="{05A4C25C-085E-4340-85A3-A5531E510DB2}">
      <thm15:themeFamily xmlns:thm15="http://schemas.microsoft.com/office/thememl/2012/main" name="Droplet" id="{8984A317-299A-4E50-B45D-BFC9EDE2337A}" vid="{A633B6A3-9E7F-4C10-9C98-2517A3134361}"/>
    </a:ext>
  </a:extLst>
</a:theme>
</file>

<file path=docProps/app.xml><?xml version="1.0" encoding="utf-8"?>
<Properties xmlns="http://schemas.openxmlformats.org/officeDocument/2006/extended-properties" xmlns:vt="http://schemas.openxmlformats.org/officeDocument/2006/docPropsVTypes">
  <Template>Droplet</Template>
  <TotalTime>850</TotalTime>
  <Words>1118</Words>
  <Application>Microsoft Office PowerPoint</Application>
  <PresentationFormat>Widescreen</PresentationFormat>
  <Paragraphs>37</Paragraphs>
  <Slides>17</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17</vt:i4>
      </vt:variant>
    </vt:vector>
  </HeadingPairs>
  <TitlesOfParts>
    <vt:vector size="21" baseType="lpstr">
      <vt:lpstr>Arial</vt:lpstr>
      <vt:lpstr>Times New Roman</vt:lpstr>
      <vt:lpstr>Tw Cen MT</vt:lpstr>
      <vt:lpstr>Droplet</vt:lpstr>
      <vt:lpstr>THE GEOGRAPHICAL PIVOT OF HISTOR</vt:lpstr>
      <vt:lpstr>  continued….</vt:lpstr>
      <vt:lpstr>  continued….</vt:lpstr>
      <vt:lpstr>  continued….</vt:lpstr>
      <vt:lpstr>  continued….</vt:lpstr>
      <vt:lpstr>  continued….</vt:lpstr>
      <vt:lpstr>  continued….</vt:lpstr>
      <vt:lpstr>  continued….</vt:lpstr>
      <vt:lpstr>  continued….</vt:lpstr>
      <vt:lpstr>  continued….</vt:lpstr>
      <vt:lpstr>  continued….</vt:lpstr>
      <vt:lpstr>  continued….</vt:lpstr>
      <vt:lpstr>  continued….</vt:lpstr>
      <vt:lpstr>  continued….</vt:lpstr>
      <vt:lpstr>  continued….</vt:lpstr>
      <vt:lpstr>  continued….</vt:lpstr>
      <vt:lpstr>  continued….</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zarmina irfan</dc:creator>
  <cp:lastModifiedBy>Irfan</cp:lastModifiedBy>
  <cp:revision>166</cp:revision>
  <dcterms:created xsi:type="dcterms:W3CDTF">2016-04-09T06:11:37Z</dcterms:created>
  <dcterms:modified xsi:type="dcterms:W3CDTF">2019-03-18T13:26:17Z</dcterms:modified>
</cp:coreProperties>
</file>