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0" r:id="rId4"/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623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808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98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4008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013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131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4301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483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584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4738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740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27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5526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855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00753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94793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19536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65586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3451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301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08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26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688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187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48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86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1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BED88-1CCA-467B-A9DE-B3D2472B4D5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AA90B-5DE2-44F4-88F0-6ED75964F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8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59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9270" y="1571172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Calibri" panose="020F0502020204030204" pitchFamily="34" charset="0"/>
              </a:rPr>
              <a:t>Classical Drama II</a:t>
            </a:r>
            <a:endParaRPr lang="en-US" sz="4400" dirty="0">
              <a:latin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9269" y="3833953"/>
            <a:ext cx="8915399" cy="11262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Topic: </a:t>
            </a:r>
            <a:r>
              <a:rPr lang="en-US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The Alchemist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5093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dirty="0" smtClean="0"/>
              <a:t>Ben Jonson: Introduction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Born: 1572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Died: 1637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Playwright, and Poet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Famous for comedies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Contemporary of William Shakespeare</a:t>
            </a:r>
          </a:p>
          <a:p>
            <a:r>
              <a:rPr lang="en-US" sz="2400" b="1" dirty="0" smtClean="0">
                <a:latin typeface="Goudy Old Style"/>
                <a:cs typeface="Goudy Old Style"/>
              </a:rPr>
              <a:t>Major works: Every Man in His </a:t>
            </a:r>
            <a:r>
              <a:rPr lang="en-US" sz="2400" b="1" dirty="0" err="1" smtClean="0">
                <a:latin typeface="Goudy Old Style"/>
                <a:cs typeface="Goudy Old Style"/>
              </a:rPr>
              <a:t>Humour</a:t>
            </a:r>
            <a:r>
              <a:rPr lang="en-US" sz="2400" b="1" dirty="0" smtClean="0">
                <a:latin typeface="Goudy Old Style"/>
                <a:cs typeface="Goudy Old Style"/>
              </a:rPr>
              <a:t>, </a:t>
            </a:r>
            <a:r>
              <a:rPr lang="en-US" sz="2400" b="1" dirty="0" err="1" smtClean="0">
                <a:latin typeface="Goudy Old Style"/>
                <a:cs typeface="Goudy Old Style"/>
              </a:rPr>
              <a:t>Volpone</a:t>
            </a:r>
            <a:r>
              <a:rPr lang="en-US" sz="2400" b="1" smtClean="0">
                <a:latin typeface="Goudy Old Style"/>
                <a:cs typeface="Goudy Old Style"/>
              </a:rPr>
              <a:t>, </a:t>
            </a:r>
            <a:r>
              <a:rPr lang="en-US" sz="2400" b="1" smtClean="0">
                <a:latin typeface="Goudy Old Style"/>
                <a:cs typeface="Goudy Old Style"/>
              </a:rPr>
              <a:t>and the </a:t>
            </a:r>
            <a:r>
              <a:rPr lang="en-US" sz="2400" b="1" dirty="0" smtClean="0">
                <a:latin typeface="Goudy Old Style"/>
                <a:cs typeface="Goudy Old Style"/>
              </a:rPr>
              <a:t>Alchemist </a:t>
            </a:r>
            <a:endParaRPr lang="en-US" sz="24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398742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Alchemist</a:t>
            </a:r>
            <a:r>
              <a:rPr lang="en-US" sz="3200" b="1" dirty="0" smtClean="0"/>
              <a:t>: Introduction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Work</a:t>
            </a:r>
            <a:r>
              <a:rPr lang="en-US" sz="2600" b="1" dirty="0">
                <a:latin typeface="Goudy Old Style"/>
                <a:cs typeface="Goudy Old Style"/>
              </a:rPr>
              <a:t>: </a:t>
            </a:r>
            <a:r>
              <a:rPr lang="en-US" sz="2600" b="1" dirty="0" smtClean="0">
                <a:latin typeface="Goudy Old Style"/>
                <a:cs typeface="Goudy Old Style"/>
              </a:rPr>
              <a:t>Play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Genre</a:t>
            </a:r>
            <a:r>
              <a:rPr lang="en-US" sz="2600" b="1" dirty="0">
                <a:latin typeface="Goudy Old Style"/>
                <a:cs typeface="Goudy Old Style"/>
              </a:rPr>
              <a:t>: Comedy 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Performed: 1610 by King’s Men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Published: 1612</a:t>
            </a:r>
            <a:endParaRPr lang="en-US" sz="2600" b="1" dirty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Setting</a:t>
            </a:r>
            <a:r>
              <a:rPr lang="en-US" sz="2600" b="1" dirty="0">
                <a:latin typeface="Goudy Old Style"/>
                <a:cs typeface="Goudy Old Style"/>
              </a:rPr>
              <a:t>: </a:t>
            </a:r>
            <a:r>
              <a:rPr lang="en-US" sz="2600" b="1" dirty="0" smtClean="0">
                <a:latin typeface="Goudy Old Style"/>
                <a:cs typeface="Goudy Old Style"/>
              </a:rPr>
              <a:t>London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Social satire</a:t>
            </a:r>
            <a:endParaRPr lang="en-US" sz="24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35145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Alchemist</a:t>
            </a:r>
            <a:r>
              <a:rPr lang="en-US" sz="3200" b="1" dirty="0" smtClean="0"/>
              <a:t>: Characters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Subtle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Face</a:t>
            </a:r>
          </a:p>
          <a:p>
            <a:r>
              <a:rPr lang="en-US" sz="2600" b="1" dirty="0" err="1" smtClean="0">
                <a:latin typeface="Goudy Old Style"/>
                <a:cs typeface="Goudy Old Style"/>
              </a:rPr>
              <a:t>Dol</a:t>
            </a:r>
            <a:r>
              <a:rPr lang="en-US" sz="2600" b="1" dirty="0" smtClean="0">
                <a:latin typeface="Goudy Old Style"/>
                <a:cs typeface="Goudy Old Style"/>
              </a:rPr>
              <a:t> Common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Dapper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Abel </a:t>
            </a:r>
            <a:r>
              <a:rPr lang="en-US" sz="2600" b="1" dirty="0" err="1" smtClean="0">
                <a:latin typeface="Goudy Old Style"/>
                <a:cs typeface="Goudy Old Style"/>
              </a:rPr>
              <a:t>Drugger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>
                <a:latin typeface="Goudy Old Style"/>
                <a:cs typeface="Goudy Old Style"/>
              </a:rPr>
              <a:t>Sir Epicure </a:t>
            </a:r>
            <a:r>
              <a:rPr lang="en-US" sz="2600" b="1" dirty="0" smtClean="0">
                <a:latin typeface="Goudy Old Style"/>
                <a:cs typeface="Goudy Old Style"/>
              </a:rPr>
              <a:t>Mammon</a:t>
            </a:r>
          </a:p>
          <a:p>
            <a:r>
              <a:rPr lang="en-US" sz="2600" b="1" dirty="0" err="1" smtClean="0">
                <a:latin typeface="Goudy Old Style"/>
                <a:cs typeface="Goudy Old Style"/>
              </a:rPr>
              <a:t>Lovewit</a:t>
            </a:r>
            <a:r>
              <a:rPr lang="en-US" sz="2600" b="1" dirty="0" smtClean="0">
                <a:latin typeface="Goudy Old Style"/>
                <a:cs typeface="Goudy Old Style"/>
              </a:rPr>
              <a:t> </a:t>
            </a:r>
            <a:endParaRPr lang="en-US" sz="24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126203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Alchemist</a:t>
            </a:r>
            <a:r>
              <a:rPr lang="en-US" sz="3200" b="1" dirty="0" smtClean="0"/>
              <a:t>: Themes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Belief and faith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Art and deception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Victim and victimization 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Hunger and greed</a:t>
            </a:r>
            <a:endParaRPr lang="en-US" sz="24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70352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97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Goudy Old Style</vt:lpstr>
      <vt:lpstr>Wingdings 3</vt:lpstr>
      <vt:lpstr>Office Theme</vt:lpstr>
      <vt:lpstr>Wisp</vt:lpstr>
      <vt:lpstr>Classical Drama II</vt:lpstr>
      <vt:lpstr>Ben Jonson: Introduction</vt:lpstr>
      <vt:lpstr>The Alchemist: Introduction</vt:lpstr>
      <vt:lpstr>The Alchemist: Characters</vt:lpstr>
      <vt:lpstr>The Alchemist: Themes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Classical Drama II</dc:title>
  <dc:creator>Arslan Ahmad</dc:creator>
  <cp:lastModifiedBy>Arslan Ahmad</cp:lastModifiedBy>
  <cp:revision>11</cp:revision>
  <dcterms:created xsi:type="dcterms:W3CDTF">2020-03-30T23:56:24Z</dcterms:created>
  <dcterms:modified xsi:type="dcterms:W3CDTF">2020-03-31T20:40:55Z</dcterms:modified>
</cp:coreProperties>
</file>