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60" r:id="rId6"/>
    <p:sldId id="261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0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EB67-456F-4A79-AEA5-B331E74CEBE8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FBBF-A117-4C89-909B-5BC4CA46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547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EB67-456F-4A79-AEA5-B331E74CEBE8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FBBF-A117-4C89-909B-5BC4CA46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96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EB67-456F-4A79-AEA5-B331E74CEBE8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FBBF-A117-4C89-909B-5BC4CA46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874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6858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8932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4882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37959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2339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20978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50779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6274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EB67-456F-4A79-AEA5-B331E74CEBE8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FBBF-A117-4C89-909B-5BC4CA46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277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31851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87856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38069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40501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227700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15525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15823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8554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EB67-456F-4A79-AEA5-B331E74CEBE8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FBBF-A117-4C89-909B-5BC4CA46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55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EB67-456F-4A79-AEA5-B331E74CEBE8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FBBF-A117-4C89-909B-5BC4CA46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384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EB67-456F-4A79-AEA5-B331E74CEBE8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FBBF-A117-4C89-909B-5BC4CA46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63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EB67-456F-4A79-AEA5-B331E74CEBE8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FBBF-A117-4C89-909B-5BC4CA46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552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EB67-456F-4A79-AEA5-B331E74CEBE8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FBBF-A117-4C89-909B-5BC4CA46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475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EB67-456F-4A79-AEA5-B331E74CEBE8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FBBF-A117-4C89-909B-5BC4CA46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614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EB67-456F-4A79-AEA5-B331E74CEBE8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FBBF-A117-4C89-909B-5BC4CA46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22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BEB67-456F-4A79-AEA5-B331E74CEBE8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BFBBF-A117-4C89-909B-5BC4CA46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001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9075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9270" y="1571172"/>
            <a:ext cx="8915399" cy="2262781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latin typeface="Calibri" panose="020F0502020204030204" pitchFamily="34" charset="0"/>
              </a:rPr>
              <a:t>Classical Drama II</a:t>
            </a:r>
            <a:endParaRPr lang="en-US" sz="4400" dirty="0">
              <a:latin typeface="Calibri" panose="020F05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9269" y="3833953"/>
            <a:ext cx="8915399" cy="11262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j-ea"/>
                <a:cs typeface="+mj-cs"/>
              </a:rPr>
              <a:t>Topic: </a:t>
            </a:r>
            <a:r>
              <a:rPr lang="en-US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j-ea"/>
                <a:cs typeface="+mj-cs"/>
              </a:rPr>
              <a:t>The School for Scandal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9466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dirty="0" smtClean="0"/>
              <a:t>R.B. Sheridan</a:t>
            </a:r>
            <a:r>
              <a:rPr lang="en-US" sz="3200" b="1" dirty="0" smtClean="0"/>
              <a:t>: </a:t>
            </a:r>
            <a:r>
              <a:rPr lang="en-US" sz="3200" b="1" dirty="0" smtClean="0"/>
              <a:t>Introduction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Goudy Old Style"/>
                <a:cs typeface="Goudy Old Style"/>
              </a:rPr>
              <a:t>Irish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Born</a:t>
            </a:r>
            <a:r>
              <a:rPr lang="en-US" sz="2600" b="1" dirty="0">
                <a:latin typeface="Goudy Old Style"/>
                <a:cs typeface="Goudy Old Style"/>
              </a:rPr>
              <a:t>: 30 October </a:t>
            </a:r>
            <a:r>
              <a:rPr lang="en-US" sz="2600" b="1" dirty="0" smtClean="0">
                <a:latin typeface="Goudy Old Style"/>
                <a:cs typeface="Goudy Old Style"/>
              </a:rPr>
              <a:t>1751 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Died</a:t>
            </a:r>
            <a:r>
              <a:rPr lang="en-US" sz="2600" b="1" dirty="0">
                <a:latin typeface="Goudy Old Style"/>
                <a:cs typeface="Goudy Old Style"/>
              </a:rPr>
              <a:t>: 7 July 1816</a:t>
            </a:r>
            <a:endParaRPr lang="en-US" sz="2600" b="1" dirty="0" smtClean="0">
              <a:latin typeface="Goudy Old Style"/>
              <a:cs typeface="Goudy Old Style"/>
            </a:endParaRPr>
          </a:p>
          <a:p>
            <a:r>
              <a:rPr lang="en-US" sz="2600" b="1" dirty="0" smtClean="0">
                <a:latin typeface="Goudy Old Style"/>
                <a:cs typeface="Goudy Old Style"/>
              </a:rPr>
              <a:t>Playwright</a:t>
            </a:r>
          </a:p>
          <a:p>
            <a:r>
              <a:rPr lang="en-US" sz="2400" b="1" dirty="0" smtClean="0">
                <a:latin typeface="Goudy Old Style"/>
                <a:cs typeface="Goudy Old Style"/>
              </a:rPr>
              <a:t>Major works</a:t>
            </a:r>
            <a:r>
              <a:rPr lang="en-US" sz="2400" b="1" dirty="0">
                <a:latin typeface="Goudy Old Style"/>
                <a:cs typeface="Goudy Old Style"/>
              </a:rPr>
              <a:t>:  </a:t>
            </a:r>
            <a:endParaRPr lang="en-US" sz="2400" b="1" dirty="0" smtClean="0">
              <a:latin typeface="Goudy Old Style"/>
              <a:cs typeface="Goudy Old Style"/>
            </a:endParaRP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The </a:t>
            </a:r>
            <a:r>
              <a:rPr lang="en-US" sz="2200" b="1" dirty="0">
                <a:latin typeface="Goudy Old Style"/>
                <a:cs typeface="Goudy Old Style"/>
              </a:rPr>
              <a:t>Rivals, The School for Scandal, The </a:t>
            </a:r>
            <a:r>
              <a:rPr lang="en-US" sz="2200" b="1" dirty="0" smtClean="0">
                <a:latin typeface="Goudy Old Style"/>
                <a:cs typeface="Goudy Old Style"/>
              </a:rPr>
              <a:t>Duenna, </a:t>
            </a:r>
            <a:r>
              <a:rPr lang="en-US" sz="2200" b="1" dirty="0">
                <a:latin typeface="Goudy Old Style"/>
                <a:cs typeface="Goudy Old Style"/>
              </a:rPr>
              <a:t>A Trip to </a:t>
            </a:r>
            <a:r>
              <a:rPr lang="en-US" sz="2200" b="1" dirty="0" smtClean="0">
                <a:latin typeface="Goudy Old Style"/>
                <a:cs typeface="Goudy Old Style"/>
              </a:rPr>
              <a:t>Scarborough</a:t>
            </a:r>
            <a:endParaRPr lang="en-US" sz="2200" b="1" dirty="0">
              <a:latin typeface="Goudy Old Style"/>
              <a:cs typeface="Goudy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305790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dirty="0" smtClean="0"/>
              <a:t>The School for Scandal</a:t>
            </a:r>
            <a:r>
              <a:rPr lang="en-US" sz="3200" b="1" dirty="0" smtClean="0"/>
              <a:t>: </a:t>
            </a:r>
            <a:r>
              <a:rPr lang="en-US" sz="3200" b="1" dirty="0" smtClean="0"/>
              <a:t>Introduction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Goudy Old Style"/>
                <a:cs typeface="Goudy Old Style"/>
              </a:rPr>
              <a:t>Satire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Comedy of Manners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Performed: 8</a:t>
            </a:r>
            <a:r>
              <a:rPr lang="en-US" sz="2600" b="1" baseline="30000" dirty="0" smtClean="0">
                <a:latin typeface="Goudy Old Style"/>
                <a:cs typeface="Goudy Old Style"/>
              </a:rPr>
              <a:t>th</a:t>
            </a:r>
            <a:r>
              <a:rPr lang="en-US" sz="2600" b="1" dirty="0" smtClean="0">
                <a:latin typeface="Goudy Old Style"/>
                <a:cs typeface="Goudy Old Style"/>
              </a:rPr>
              <a:t> May, 1777 </a:t>
            </a:r>
          </a:p>
          <a:p>
            <a:endParaRPr lang="en-US" sz="2600" b="1" dirty="0" smtClean="0">
              <a:latin typeface="Goudy Old Style"/>
              <a:cs typeface="Goudy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331873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dirty="0" smtClean="0"/>
              <a:t>The School for Scandal</a:t>
            </a:r>
            <a:r>
              <a:rPr lang="en-US" sz="3200" b="1" dirty="0" smtClean="0"/>
              <a:t>: Characters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Goudy Old Style"/>
                <a:cs typeface="Goudy Old Style"/>
              </a:rPr>
              <a:t>Joseph Surface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Charles Surface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Sir Oliver Surface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Sir Peter </a:t>
            </a:r>
            <a:r>
              <a:rPr lang="en-US" sz="2600" b="1" dirty="0" err="1" smtClean="0">
                <a:latin typeface="Goudy Old Style"/>
                <a:cs typeface="Goudy Old Style"/>
              </a:rPr>
              <a:t>Teazle</a:t>
            </a:r>
            <a:endParaRPr lang="en-US" sz="2600" b="1" dirty="0" smtClean="0">
              <a:latin typeface="Goudy Old Style"/>
              <a:cs typeface="Goudy Old Style"/>
            </a:endParaRPr>
          </a:p>
          <a:p>
            <a:r>
              <a:rPr lang="en-US" sz="2600" b="1" dirty="0" smtClean="0">
                <a:latin typeface="Goudy Old Style"/>
                <a:cs typeface="Goudy Old Style"/>
              </a:rPr>
              <a:t>Lady </a:t>
            </a:r>
            <a:r>
              <a:rPr lang="en-US" sz="2600" b="1" dirty="0" err="1" smtClean="0">
                <a:latin typeface="Goudy Old Style"/>
                <a:cs typeface="Goudy Old Style"/>
              </a:rPr>
              <a:t>Teazle</a:t>
            </a:r>
            <a:endParaRPr lang="en-US" sz="2600" b="1" dirty="0" smtClean="0">
              <a:latin typeface="Goudy Old Style"/>
              <a:cs typeface="Goudy Old Style"/>
            </a:endParaRPr>
          </a:p>
          <a:p>
            <a:r>
              <a:rPr lang="en-US" sz="2600" b="1" dirty="0" smtClean="0">
                <a:latin typeface="Goudy Old Style"/>
                <a:cs typeface="Goudy Old Style"/>
              </a:rPr>
              <a:t>Maria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Lady </a:t>
            </a:r>
            <a:r>
              <a:rPr lang="en-US" sz="2600" b="1" dirty="0" err="1" smtClean="0">
                <a:latin typeface="Goudy Old Style"/>
                <a:cs typeface="Goudy Old Style"/>
              </a:rPr>
              <a:t>Sneerwell</a:t>
            </a:r>
            <a:endParaRPr lang="en-US" sz="2600" b="1" dirty="0" smtClean="0">
              <a:latin typeface="Goudy Old Style"/>
              <a:cs typeface="Goudy Old Style"/>
            </a:endParaRPr>
          </a:p>
          <a:p>
            <a:endParaRPr lang="en-US" sz="2600" b="1" dirty="0" smtClean="0">
              <a:latin typeface="Goudy Old Style"/>
              <a:cs typeface="Goudy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19920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dirty="0" smtClean="0"/>
              <a:t>The School for Scandal</a:t>
            </a:r>
            <a:r>
              <a:rPr lang="en-US" sz="3200" b="1" dirty="0" smtClean="0"/>
              <a:t>: Comedy of Manners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Goudy Old Style"/>
                <a:cs typeface="Goudy Old Style"/>
              </a:rPr>
              <a:t>Wit and sophistication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Use of Sarcasm and Irony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Struggle between love and honor 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Critique of the upper class society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Portrayal of class differences</a:t>
            </a:r>
          </a:p>
        </p:txBody>
      </p:sp>
    </p:spTree>
    <p:extLst>
      <p:ext uri="{BB962C8B-B14F-4D97-AF65-F5344CB8AC3E}">
        <p14:creationId xmlns:p14="http://schemas.microsoft.com/office/powerpoint/2010/main" val="33065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dirty="0" smtClean="0"/>
              <a:t>The School for Scandal</a:t>
            </a:r>
            <a:r>
              <a:rPr lang="en-US" sz="3200" b="1" dirty="0" smtClean="0"/>
              <a:t>: Themes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Goudy Old Style"/>
                <a:cs typeface="Goudy Old Style"/>
              </a:rPr>
              <a:t>Concealment and Exposure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Appearance and Reality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Deception and Manipulation</a:t>
            </a:r>
          </a:p>
          <a:p>
            <a:endParaRPr lang="en-US" sz="2600" b="1" dirty="0" smtClean="0">
              <a:latin typeface="Goudy Old Style"/>
              <a:cs typeface="Goudy Old Style"/>
            </a:endParaRPr>
          </a:p>
          <a:p>
            <a:endParaRPr lang="en-US" sz="2600" b="1" dirty="0" smtClean="0">
              <a:latin typeface="Goudy Old Style"/>
              <a:cs typeface="Goudy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119647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127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Goudy Old Style</vt:lpstr>
      <vt:lpstr>Wingdings 3</vt:lpstr>
      <vt:lpstr>Office Theme</vt:lpstr>
      <vt:lpstr>Wisp</vt:lpstr>
      <vt:lpstr>Classical Drama II</vt:lpstr>
      <vt:lpstr>R.B. Sheridan: Introduction</vt:lpstr>
      <vt:lpstr>The School for Scandal: Introduction</vt:lpstr>
      <vt:lpstr>The School for Scandal: Characters</vt:lpstr>
      <vt:lpstr>The School for Scandal: Comedy of Manners</vt:lpstr>
      <vt:lpstr>The School for Scandal: Themes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Classical Drama II</dc:title>
  <dc:creator>Arslan Ahmad</dc:creator>
  <cp:lastModifiedBy>Arslan Ahmad</cp:lastModifiedBy>
  <cp:revision>10</cp:revision>
  <dcterms:created xsi:type="dcterms:W3CDTF">2020-03-31T00:29:29Z</dcterms:created>
  <dcterms:modified xsi:type="dcterms:W3CDTF">2020-03-31T00:44:40Z</dcterms:modified>
</cp:coreProperties>
</file>